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2" r:id="rId4"/>
    <p:sldMasterId id="214748372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oboto Slab"/>
      <p:regular r:id="rId37"/>
      <p:bold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Fira Sans Extra Condensed Medium"/>
      <p:regular r:id="rId43"/>
      <p:bold r:id="rId44"/>
      <p:italic r:id="rId45"/>
      <p:boldItalic r:id="rId46"/>
    </p:embeddedFont>
    <p:embeddedFont>
      <p:font typeface="Roboto Condensed"/>
      <p:regular r:id="rId47"/>
      <p:bold r:id="rId48"/>
      <p:italic r:id="rId49"/>
      <p:boldItalic r:id="rId50"/>
    </p:embeddedFont>
    <p:embeddedFont>
      <p:font typeface="Squada One"/>
      <p:regular r:id="rId51"/>
    </p:embeddedFont>
    <p:embeddedFont>
      <p:font typeface="Roboto Condensed Light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FiraSansExtraCondensedMedium-bold.fntdata"/><Relationship Id="rId43" Type="http://schemas.openxmlformats.org/officeDocument/2006/relationships/font" Target="fonts/FiraSansExtraCondensedMedium-regular.fntdata"/><Relationship Id="rId46" Type="http://schemas.openxmlformats.org/officeDocument/2006/relationships/font" Target="fonts/FiraSansExtraCondensedMedium-boldItalic.fntdata"/><Relationship Id="rId45" Type="http://schemas.openxmlformats.org/officeDocument/2006/relationships/font" Target="fonts/FiraSansExtraCondensed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Condensed-bold.fntdata"/><Relationship Id="rId47" Type="http://schemas.openxmlformats.org/officeDocument/2006/relationships/font" Target="fonts/RobotoCondensed-regular.fntdata"/><Relationship Id="rId49" Type="http://schemas.openxmlformats.org/officeDocument/2006/relationships/font" Target="fonts/RobotoCondensed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RobotoSlab-regular.fntdata"/><Relationship Id="rId36" Type="http://schemas.openxmlformats.org/officeDocument/2006/relationships/slide" Target="slides/slide30.xml"/><Relationship Id="rId39" Type="http://schemas.openxmlformats.org/officeDocument/2006/relationships/font" Target="fonts/Roboto-regular.fntdata"/><Relationship Id="rId38" Type="http://schemas.openxmlformats.org/officeDocument/2006/relationships/font" Target="fonts/RobotoSlab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SquadaOne-regular.fntdata"/><Relationship Id="rId50" Type="http://schemas.openxmlformats.org/officeDocument/2006/relationships/font" Target="fonts/RobotoCondensed-boldItalic.fntdata"/><Relationship Id="rId53" Type="http://schemas.openxmlformats.org/officeDocument/2006/relationships/font" Target="fonts/RobotoCondensedLight-bold.fntdata"/><Relationship Id="rId52" Type="http://schemas.openxmlformats.org/officeDocument/2006/relationships/font" Target="fonts/RobotoCondensedLight-regular.fntdata"/><Relationship Id="rId11" Type="http://schemas.openxmlformats.org/officeDocument/2006/relationships/slide" Target="slides/slide5.xml"/><Relationship Id="rId55" Type="http://schemas.openxmlformats.org/officeDocument/2006/relationships/font" Target="fonts/RobotoCondensedLight-boldItalic.fntdata"/><Relationship Id="rId10" Type="http://schemas.openxmlformats.org/officeDocument/2006/relationships/slide" Target="slides/slide4.xml"/><Relationship Id="rId54" Type="http://schemas.openxmlformats.org/officeDocument/2006/relationships/font" Target="fonts/RobotoCondensedLigh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a459c44ba6_1_1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a459c44ba6_1_1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a459c44ba6_1_11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a459c44ba6_1_11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0dd8217f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30dd8217f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a459c44ba6_1_21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a459c44ba6_1_21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0dd8217fe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0dd8217fe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a459c44ba6_1_11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2a459c44ba6_1_11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a459c44ba6_1_11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2a459c44ba6_1_11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0dd8217fe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30dd8217fe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0f6c973a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30f6c973a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a459c44ba6_1_21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2a459c44ba6_1_21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a459c44ba6_1_12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2a459c44ba6_1_12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a459c44ba6_1_11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a459c44ba6_1_11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0dd8217fe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30dd8217fe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a459c44ba6_1_11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2a459c44ba6_1_11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a459c44ba6_1_11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2a459c44ba6_1_11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2a459c44ba6_1_1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2a459c44ba6_1_1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Jia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a459c44ba6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2a459c44ba6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Jia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a459c44ba6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2a459c44ba6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a459c44ba6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2a459c44ba6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a459c44ba6_1_21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2a459c44ba6_1_21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0e880068e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30e880068e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a459c44ba6_1_11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2a459c44ba6_1_11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a459c44ba6_1_1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a459c44ba6_1_1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2a459c44ba6_1_12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2a459c44ba6_1_12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a459c44ba6_1_11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a459c44ba6_1_11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a459c44ba6_1_11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a459c44ba6_1_1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0e880068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0e880068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a459c44ba6_1_11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a459c44ba6_1_11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a459c44ba6_1_21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a459c44ba6_1_21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a459c44ba6_1_11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a459c44ba6_1_11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www.freepik.es/foto-gratis/macho-angulo-casco-realidad-virtual_7133530.htm" TargetMode="External"/><Relationship Id="rId3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4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5"/>
          <p:cNvSpPr txBox="1"/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15"/>
          <p:cNvSpPr txBox="1"/>
          <p:nvPr>
            <p:ph hasCustomPrompt="1" idx="2" type="title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74" name="Google Shape;7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80849" y="-92389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51655" y="39881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1255350" y="1454625"/>
            <a:ext cx="6633300" cy="32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7"/>
          <p:cNvSpPr txBox="1"/>
          <p:nvPr>
            <p:ph idx="1" type="subTitle"/>
          </p:nvPr>
        </p:nvSpPr>
        <p:spPr>
          <a:xfrm>
            <a:off x="2336850" y="2792565"/>
            <a:ext cx="2085600" cy="11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7"/>
          <p:cNvSpPr txBox="1"/>
          <p:nvPr>
            <p:ph idx="2" type="subTitle"/>
          </p:nvPr>
        </p:nvSpPr>
        <p:spPr>
          <a:xfrm>
            <a:off x="4721650" y="2781757"/>
            <a:ext cx="2085600" cy="11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17"/>
          <p:cNvSpPr txBox="1"/>
          <p:nvPr>
            <p:ph type="ctrTitle"/>
          </p:nvPr>
        </p:nvSpPr>
        <p:spPr>
          <a:xfrm flipH="1">
            <a:off x="4721600" y="462755"/>
            <a:ext cx="3673200" cy="13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7"/>
          <p:cNvSpPr txBox="1"/>
          <p:nvPr>
            <p:ph idx="3" type="ctrTitle"/>
          </p:nvPr>
        </p:nvSpPr>
        <p:spPr>
          <a:xfrm>
            <a:off x="2229313" y="2629926"/>
            <a:ext cx="2300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17"/>
          <p:cNvSpPr txBox="1"/>
          <p:nvPr>
            <p:ph idx="4" type="ctrTitle"/>
          </p:nvPr>
        </p:nvSpPr>
        <p:spPr>
          <a:xfrm>
            <a:off x="4572000" y="2629926"/>
            <a:ext cx="2384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89" name="Google Shape;8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 rot="5400000">
            <a:off x="2050488" y="1999184"/>
            <a:ext cx="2658200" cy="2384800"/>
          </a:xfrm>
          <a:prstGeom prst="flowChartPreparation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 rot="5400000">
            <a:off x="4435288" y="1999174"/>
            <a:ext cx="2658200" cy="23848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95" name="Google Shape;9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" name="Google Shape;101;p19"/>
          <p:cNvSpPr txBox="1"/>
          <p:nvPr>
            <p:ph idx="1" type="subTitle"/>
          </p:nvPr>
        </p:nvSpPr>
        <p:spPr>
          <a:xfrm>
            <a:off x="4825200" y="1728900"/>
            <a:ext cx="2490300" cy="16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cxnSp>
        <p:nvCxnSpPr>
          <p:cNvPr id="102" name="Google Shape;102;p19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5427750" y="1819787"/>
            <a:ext cx="28575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6" name="Google Shape;106;p20"/>
          <p:cNvSpPr txBox="1"/>
          <p:nvPr>
            <p:ph type="ctrTitle"/>
          </p:nvPr>
        </p:nvSpPr>
        <p:spPr>
          <a:xfrm flipH="1">
            <a:off x="5427750" y="981587"/>
            <a:ext cx="2857500" cy="8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07" name="Google Shape;10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idx="1" type="subTitle"/>
          </p:nvPr>
        </p:nvSpPr>
        <p:spPr>
          <a:xfrm>
            <a:off x="2101725" y="3712858"/>
            <a:ext cx="21750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2" type="subTitle"/>
          </p:nvPr>
        </p:nvSpPr>
        <p:spPr>
          <a:xfrm>
            <a:off x="4789400" y="3715662"/>
            <a:ext cx="21750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2101725" y="3396845"/>
            <a:ext cx="21750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idx="4" type="subTitle"/>
          </p:nvPr>
        </p:nvSpPr>
        <p:spPr>
          <a:xfrm>
            <a:off x="4789400" y="3395392"/>
            <a:ext cx="21570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pic>
        <p:nvPicPr>
          <p:cNvPr id="114" name="Google Shape;11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>
            <p:ph type="ctrTitle"/>
          </p:nvPr>
        </p:nvSpPr>
        <p:spPr>
          <a:xfrm flipH="1">
            <a:off x="457200" y="445025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2"/>
          <p:cNvSpPr txBox="1"/>
          <p:nvPr>
            <p:ph type="ctrTitle"/>
          </p:nvPr>
        </p:nvSpPr>
        <p:spPr>
          <a:xfrm flipH="1">
            <a:off x="1187500" y="445025"/>
            <a:ext cx="6784500" cy="17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23"/>
          <p:cNvSpPr txBox="1"/>
          <p:nvPr>
            <p:ph hasCustomPrompt="1" type="title"/>
          </p:nvPr>
        </p:nvSpPr>
        <p:spPr>
          <a:xfrm>
            <a:off x="539999" y="1400065"/>
            <a:ext cx="8064000" cy="17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3"/>
          <p:cNvSpPr txBox="1"/>
          <p:nvPr>
            <p:ph idx="1" type="subTitle"/>
          </p:nvPr>
        </p:nvSpPr>
        <p:spPr>
          <a:xfrm>
            <a:off x="537375" y="3235240"/>
            <a:ext cx="8066700" cy="3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28" name="Google Shape;12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5663" y="-346987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341479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104897" y="-695083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5663" y="3773854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6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6" name="Google Shape;136;p25"/>
          <p:cNvSpPr txBox="1"/>
          <p:nvPr>
            <p:ph idx="1" type="subTitle"/>
          </p:nvPr>
        </p:nvSpPr>
        <p:spPr>
          <a:xfrm>
            <a:off x="2051807" y="2538657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25"/>
          <p:cNvSpPr txBox="1"/>
          <p:nvPr>
            <p:ph idx="2" type="ctrTitle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8" name="Google Shape;138;p25"/>
          <p:cNvSpPr txBox="1"/>
          <p:nvPr>
            <p:ph idx="3" type="subTitle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9" name="Google Shape;139;p25"/>
          <p:cNvSpPr txBox="1"/>
          <p:nvPr>
            <p:ph idx="4" type="ctrTitle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0" name="Google Shape;140;p25"/>
          <p:cNvSpPr txBox="1"/>
          <p:nvPr>
            <p:ph idx="5" type="subTitle"/>
          </p:nvPr>
        </p:nvSpPr>
        <p:spPr>
          <a:xfrm>
            <a:off x="5185707" y="2538657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1" name="Google Shape;141;p25"/>
          <p:cNvSpPr txBox="1"/>
          <p:nvPr>
            <p:ph idx="6" type="ctrTitle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2" name="Google Shape;142;p25"/>
          <p:cNvSpPr txBox="1"/>
          <p:nvPr>
            <p:ph idx="7" type="subTitle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3" name="Google Shape;143;p25"/>
          <p:cNvSpPr txBox="1"/>
          <p:nvPr>
            <p:ph idx="8" type="ctrTitle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4" name="Google Shape;144;p25"/>
          <p:cNvSpPr txBox="1"/>
          <p:nvPr>
            <p:ph hasCustomPrompt="1" idx="9" type="title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25"/>
          <p:cNvSpPr txBox="1"/>
          <p:nvPr>
            <p:ph hasCustomPrompt="1" idx="13" type="title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25"/>
          <p:cNvSpPr txBox="1"/>
          <p:nvPr>
            <p:ph hasCustomPrompt="1" idx="14" type="title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25"/>
          <p:cNvSpPr txBox="1"/>
          <p:nvPr>
            <p:ph hasCustomPrompt="1" idx="15" type="title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36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ctrTitle"/>
          </p:nvPr>
        </p:nvSpPr>
        <p:spPr>
          <a:xfrm>
            <a:off x="657228" y="1778585"/>
            <a:ext cx="1959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0" name="Google Shape;150;p26"/>
          <p:cNvSpPr txBox="1"/>
          <p:nvPr>
            <p:ph idx="1" type="subTitle"/>
          </p:nvPr>
        </p:nvSpPr>
        <p:spPr>
          <a:xfrm>
            <a:off x="657228" y="2252441"/>
            <a:ext cx="19593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1" name="Google Shape;151;p26"/>
          <p:cNvSpPr txBox="1"/>
          <p:nvPr>
            <p:ph idx="2" type="ctrTitle"/>
          </p:nvPr>
        </p:nvSpPr>
        <p:spPr>
          <a:xfrm>
            <a:off x="693636" y="3580934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2" name="Google Shape;152;p26"/>
          <p:cNvSpPr txBox="1"/>
          <p:nvPr>
            <p:ph idx="3" type="subTitle"/>
          </p:nvPr>
        </p:nvSpPr>
        <p:spPr>
          <a:xfrm>
            <a:off x="693636" y="4036206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3" name="Google Shape;153;p26"/>
          <p:cNvSpPr txBox="1"/>
          <p:nvPr>
            <p:ph idx="4" type="ctrTitle"/>
          </p:nvPr>
        </p:nvSpPr>
        <p:spPr>
          <a:xfrm>
            <a:off x="3207532" y="1784778"/>
            <a:ext cx="1799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4" name="Google Shape;154;p26"/>
          <p:cNvSpPr txBox="1"/>
          <p:nvPr>
            <p:ph idx="5" type="subTitle"/>
          </p:nvPr>
        </p:nvSpPr>
        <p:spPr>
          <a:xfrm>
            <a:off x="3188332" y="2252437"/>
            <a:ext cx="1838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5" name="Google Shape;155;p26"/>
          <p:cNvSpPr txBox="1"/>
          <p:nvPr>
            <p:ph idx="6" type="ctrTitle"/>
          </p:nvPr>
        </p:nvSpPr>
        <p:spPr>
          <a:xfrm>
            <a:off x="3233530" y="3580934"/>
            <a:ext cx="1753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6" name="Google Shape;156;p26"/>
          <p:cNvSpPr txBox="1"/>
          <p:nvPr>
            <p:ph idx="7" type="subTitle"/>
          </p:nvPr>
        </p:nvSpPr>
        <p:spPr>
          <a:xfrm>
            <a:off x="3157180" y="4036206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7" name="Google Shape;157;p26"/>
          <p:cNvSpPr txBox="1"/>
          <p:nvPr>
            <p:ph idx="8" type="ctrTitle"/>
          </p:nvPr>
        </p:nvSpPr>
        <p:spPr>
          <a:xfrm>
            <a:off x="579450" y="401450"/>
            <a:ext cx="4593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8" name="Google Shape;158;p26"/>
          <p:cNvSpPr txBox="1"/>
          <p:nvPr>
            <p:ph hasCustomPrompt="1" idx="9" type="title"/>
          </p:nvPr>
        </p:nvSpPr>
        <p:spPr>
          <a:xfrm>
            <a:off x="683628" y="1358010"/>
            <a:ext cx="1906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26"/>
          <p:cNvSpPr txBox="1"/>
          <p:nvPr>
            <p:ph hasCustomPrompt="1" idx="13" type="title"/>
          </p:nvPr>
        </p:nvSpPr>
        <p:spPr>
          <a:xfrm>
            <a:off x="693636" y="3141768"/>
            <a:ext cx="1906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26"/>
          <p:cNvSpPr txBox="1"/>
          <p:nvPr>
            <p:ph hasCustomPrompt="1" idx="14" type="title"/>
          </p:nvPr>
        </p:nvSpPr>
        <p:spPr>
          <a:xfrm>
            <a:off x="3180682" y="1370400"/>
            <a:ext cx="1853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1" name="Google Shape;161;p26"/>
          <p:cNvSpPr txBox="1"/>
          <p:nvPr>
            <p:ph hasCustomPrompt="1" idx="15" type="title"/>
          </p:nvPr>
        </p:nvSpPr>
        <p:spPr>
          <a:xfrm>
            <a:off x="3233530" y="314177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41276" y="2195283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41276" y="-48298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/>
          <p:nvPr/>
        </p:nvSpPr>
        <p:spPr>
          <a:xfrm>
            <a:off x="3042082" y="12638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581586" y="30373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579457" y="12638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3045130" y="30373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8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idx="1" type="subTitle"/>
          </p:nvPr>
        </p:nvSpPr>
        <p:spPr>
          <a:xfrm>
            <a:off x="2722955" y="3329200"/>
            <a:ext cx="3698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9pPr>
          </a:lstStyle>
          <a:p/>
        </p:txBody>
      </p:sp>
      <p:sp>
        <p:nvSpPr>
          <p:cNvPr id="170" name="Google Shape;170;p27"/>
          <p:cNvSpPr txBox="1"/>
          <p:nvPr>
            <p:ph type="ctrTitle"/>
          </p:nvPr>
        </p:nvSpPr>
        <p:spPr>
          <a:xfrm>
            <a:off x="1710150" y="1328125"/>
            <a:ext cx="5723700" cy="18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3400"/>
              </a:spcBef>
              <a:spcAft>
                <a:spcPts val="0"/>
              </a:spcAft>
              <a:buSzPts val="36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71" name="Google Shape;17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79774" y="-405667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988976" y="2112358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3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4511650" y="3131900"/>
            <a:ext cx="37179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9pPr>
          </a:lstStyle>
          <a:p/>
        </p:txBody>
      </p:sp>
      <p:sp>
        <p:nvSpPr>
          <p:cNvPr id="175" name="Google Shape;175;p28"/>
          <p:cNvSpPr txBox="1"/>
          <p:nvPr>
            <p:ph type="ctrTitle"/>
          </p:nvPr>
        </p:nvSpPr>
        <p:spPr>
          <a:xfrm>
            <a:off x="4511650" y="1054625"/>
            <a:ext cx="3717900" cy="18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3400"/>
              </a:spcBef>
              <a:spcAft>
                <a:spcPts val="0"/>
              </a:spcAft>
              <a:buSzPts val="36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76" name="Google Shape;17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25110" y="-501568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41276" y="2213857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>
            <p:ph type="ctrTitle"/>
          </p:nvPr>
        </p:nvSpPr>
        <p:spPr>
          <a:xfrm>
            <a:off x="2422500" y="2348625"/>
            <a:ext cx="42990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4" name="Google Shape;184;p29"/>
          <p:cNvSpPr txBox="1"/>
          <p:nvPr>
            <p:ph hasCustomPrompt="1" idx="2" type="title"/>
          </p:nvPr>
        </p:nvSpPr>
        <p:spPr>
          <a:xfrm>
            <a:off x="2422500" y="1296000"/>
            <a:ext cx="4299000" cy="10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29"/>
          <p:cNvSpPr txBox="1"/>
          <p:nvPr>
            <p:ph idx="1" type="subTitle"/>
          </p:nvPr>
        </p:nvSpPr>
        <p:spPr>
          <a:xfrm>
            <a:off x="2422500" y="2893425"/>
            <a:ext cx="4299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2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idx="1" type="subTitle"/>
          </p:nvPr>
        </p:nvSpPr>
        <p:spPr>
          <a:xfrm>
            <a:off x="3143300" y="1928850"/>
            <a:ext cx="28575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8" name="Google Shape;188;p30"/>
          <p:cNvSpPr txBox="1"/>
          <p:nvPr>
            <p:ph type="ctrTitle"/>
          </p:nvPr>
        </p:nvSpPr>
        <p:spPr>
          <a:xfrm flipH="1">
            <a:off x="2876000" y="709650"/>
            <a:ext cx="3392100" cy="8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89" name="Google Shape;18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41288" y="286698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86865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421663" y="364835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21663" y="-58075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/>
          <p:nvPr>
            <p:ph type="ctrTitle"/>
          </p:nvPr>
        </p:nvSpPr>
        <p:spPr>
          <a:xfrm flipH="1">
            <a:off x="2359650" y="1400650"/>
            <a:ext cx="4424700" cy="9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5" name="Google Shape;195;p31"/>
          <p:cNvSpPr txBox="1"/>
          <p:nvPr>
            <p:ph idx="1" type="subTitle"/>
          </p:nvPr>
        </p:nvSpPr>
        <p:spPr>
          <a:xfrm>
            <a:off x="2378700" y="2530005"/>
            <a:ext cx="4386600" cy="9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9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idx="1" type="subTitle"/>
          </p:nvPr>
        </p:nvSpPr>
        <p:spPr>
          <a:xfrm>
            <a:off x="1398700" y="2910300"/>
            <a:ext cx="3486000" cy="17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8" name="Google Shape;198;p32"/>
          <p:cNvSpPr txBox="1"/>
          <p:nvPr>
            <p:ph type="ctrTitle"/>
          </p:nvPr>
        </p:nvSpPr>
        <p:spPr>
          <a:xfrm flipH="1">
            <a:off x="1372450" y="1886100"/>
            <a:ext cx="3486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99" name="Google Shape;19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ctrTitle"/>
          </p:nvPr>
        </p:nvSpPr>
        <p:spPr>
          <a:xfrm>
            <a:off x="5225420" y="1852550"/>
            <a:ext cx="29652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2" name="Google Shape;202;p33"/>
          <p:cNvSpPr txBox="1"/>
          <p:nvPr>
            <p:ph idx="1" type="subTitle"/>
          </p:nvPr>
        </p:nvSpPr>
        <p:spPr>
          <a:xfrm>
            <a:off x="5242550" y="2648825"/>
            <a:ext cx="2930700" cy="1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203" name="Google Shape;20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112650" y="3448750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idx="1" type="subTitle"/>
          </p:nvPr>
        </p:nvSpPr>
        <p:spPr>
          <a:xfrm>
            <a:off x="4838200" y="1496605"/>
            <a:ext cx="32427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6" name="Google Shape;206;p34"/>
          <p:cNvSpPr txBox="1"/>
          <p:nvPr>
            <p:ph idx="2" type="subTitle"/>
          </p:nvPr>
        </p:nvSpPr>
        <p:spPr>
          <a:xfrm>
            <a:off x="4838200" y="3792973"/>
            <a:ext cx="32427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7" name="Google Shape;207;p34"/>
          <p:cNvSpPr txBox="1"/>
          <p:nvPr>
            <p:ph type="ctrTitle"/>
          </p:nvPr>
        </p:nvSpPr>
        <p:spPr>
          <a:xfrm flipH="1">
            <a:off x="457275" y="1931475"/>
            <a:ext cx="2875200" cy="12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8" name="Google Shape;208;p34"/>
          <p:cNvSpPr txBox="1"/>
          <p:nvPr>
            <p:ph idx="3" type="ctrTitle"/>
          </p:nvPr>
        </p:nvSpPr>
        <p:spPr>
          <a:xfrm>
            <a:off x="4838200" y="1336535"/>
            <a:ext cx="3242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9" name="Google Shape;209;p34"/>
          <p:cNvSpPr txBox="1"/>
          <p:nvPr>
            <p:ph idx="4" type="ctrTitle"/>
          </p:nvPr>
        </p:nvSpPr>
        <p:spPr>
          <a:xfrm>
            <a:off x="4838200" y="3626911"/>
            <a:ext cx="3242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210" name="Google Shape;21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675" y="-5334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14675" y="354977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4"/>
          <p:cNvSpPr/>
          <p:nvPr/>
        </p:nvSpPr>
        <p:spPr>
          <a:xfrm>
            <a:off x="4226350" y="2752750"/>
            <a:ext cx="4470600" cy="194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4"/>
          <p:cNvSpPr/>
          <p:nvPr/>
        </p:nvSpPr>
        <p:spPr>
          <a:xfrm>
            <a:off x="4226350" y="441872"/>
            <a:ext cx="4470600" cy="194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text 5">
  <p:cSld name="CUSTOM_4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idx="1" type="subTitle"/>
          </p:nvPr>
        </p:nvSpPr>
        <p:spPr>
          <a:xfrm>
            <a:off x="4390050" y="2938200"/>
            <a:ext cx="3405000" cy="17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6" name="Google Shape;216;p35"/>
          <p:cNvSpPr txBox="1"/>
          <p:nvPr>
            <p:ph type="ctrTitle"/>
          </p:nvPr>
        </p:nvSpPr>
        <p:spPr>
          <a:xfrm flipH="1">
            <a:off x="4114500" y="2004895"/>
            <a:ext cx="39561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217" name="Google Shape;21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823501" y="-1143550"/>
            <a:ext cx="4655626" cy="42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11459" y="2523800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3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" name="Google Shape;221;p36"/>
          <p:cNvSpPr txBox="1"/>
          <p:nvPr>
            <p:ph idx="2" type="ctrTitle"/>
          </p:nvPr>
        </p:nvSpPr>
        <p:spPr>
          <a:xfrm>
            <a:off x="2750155" y="1492066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2" name="Google Shape;222;p36"/>
          <p:cNvSpPr txBox="1"/>
          <p:nvPr>
            <p:ph idx="1" type="subTitle"/>
          </p:nvPr>
        </p:nvSpPr>
        <p:spPr>
          <a:xfrm>
            <a:off x="2750119" y="2192634"/>
            <a:ext cx="15702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3" name="Google Shape;223;p36"/>
          <p:cNvSpPr txBox="1"/>
          <p:nvPr>
            <p:ph idx="3" type="ctrTitle"/>
          </p:nvPr>
        </p:nvSpPr>
        <p:spPr>
          <a:xfrm>
            <a:off x="4800201" y="149732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4" name="Google Shape;224;p36"/>
          <p:cNvSpPr txBox="1"/>
          <p:nvPr>
            <p:ph idx="4" type="subTitle"/>
          </p:nvPr>
        </p:nvSpPr>
        <p:spPr>
          <a:xfrm>
            <a:off x="4800165" y="2192634"/>
            <a:ext cx="15702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5" name="Google Shape;225;p36"/>
          <p:cNvSpPr txBox="1"/>
          <p:nvPr>
            <p:ph idx="5" type="ctrTitle"/>
          </p:nvPr>
        </p:nvSpPr>
        <p:spPr>
          <a:xfrm>
            <a:off x="3794948" y="3219050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6" name="Google Shape;226;p36"/>
          <p:cNvSpPr txBox="1"/>
          <p:nvPr>
            <p:ph idx="6" type="subTitle"/>
          </p:nvPr>
        </p:nvSpPr>
        <p:spPr>
          <a:xfrm>
            <a:off x="3753025" y="3910976"/>
            <a:ext cx="16539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227" name="Google Shape;227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6"/>
          <p:cNvSpPr/>
          <p:nvPr/>
        </p:nvSpPr>
        <p:spPr>
          <a:xfrm rot="5400000">
            <a:off x="2534502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6"/>
          <p:cNvSpPr/>
          <p:nvPr/>
        </p:nvSpPr>
        <p:spPr>
          <a:xfrm rot="5400000">
            <a:off x="3566117" y="27819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6"/>
          <p:cNvSpPr/>
          <p:nvPr/>
        </p:nvSpPr>
        <p:spPr>
          <a:xfrm rot="5400000">
            <a:off x="4584549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262630" y="2659235"/>
            <a:ext cx="2928524" cy="264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3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37"/>
          <p:cNvSpPr txBox="1"/>
          <p:nvPr>
            <p:ph idx="2" type="ctrTitle"/>
          </p:nvPr>
        </p:nvSpPr>
        <p:spPr>
          <a:xfrm>
            <a:off x="3716190" y="206257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5" name="Google Shape;235;p37"/>
          <p:cNvSpPr txBox="1"/>
          <p:nvPr>
            <p:ph idx="1" type="subTitle"/>
          </p:nvPr>
        </p:nvSpPr>
        <p:spPr>
          <a:xfrm>
            <a:off x="3716190" y="2765019"/>
            <a:ext cx="15702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37"/>
          <p:cNvSpPr txBox="1"/>
          <p:nvPr>
            <p:ph idx="3" type="ctrTitle"/>
          </p:nvPr>
        </p:nvSpPr>
        <p:spPr>
          <a:xfrm>
            <a:off x="5910940" y="2066326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7" name="Google Shape;237;p37"/>
          <p:cNvSpPr txBox="1"/>
          <p:nvPr>
            <p:ph idx="4" type="subTitle"/>
          </p:nvPr>
        </p:nvSpPr>
        <p:spPr>
          <a:xfrm>
            <a:off x="5910940" y="2866007"/>
            <a:ext cx="15702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37"/>
          <p:cNvSpPr txBox="1"/>
          <p:nvPr>
            <p:ph idx="5" type="ctrTitle"/>
          </p:nvPr>
        </p:nvSpPr>
        <p:spPr>
          <a:xfrm>
            <a:off x="1521440" y="206258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9" name="Google Shape;239;p37"/>
          <p:cNvSpPr txBox="1"/>
          <p:nvPr>
            <p:ph idx="6" type="subTitle"/>
          </p:nvPr>
        </p:nvSpPr>
        <p:spPr>
          <a:xfrm>
            <a:off x="1479590" y="2765029"/>
            <a:ext cx="16539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0" name="Google Shape;24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138825" y="3806025"/>
            <a:ext cx="2957125" cy="266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39551" y="-408250"/>
            <a:ext cx="2494901" cy="225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4449" y="-571400"/>
            <a:ext cx="2494901" cy="22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7"/>
          <p:cNvSpPr/>
          <p:nvPr/>
        </p:nvSpPr>
        <p:spPr>
          <a:xfrm>
            <a:off x="565369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7"/>
          <p:cNvSpPr/>
          <p:nvPr/>
        </p:nvSpPr>
        <p:spPr>
          <a:xfrm>
            <a:off x="584314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7"/>
          <p:cNvSpPr/>
          <p:nvPr/>
        </p:nvSpPr>
        <p:spPr>
          <a:xfrm>
            <a:off x="345894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7"/>
          <p:cNvSpPr/>
          <p:nvPr/>
        </p:nvSpPr>
        <p:spPr>
          <a:xfrm>
            <a:off x="364839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7"/>
          <p:cNvSpPr/>
          <p:nvPr/>
        </p:nvSpPr>
        <p:spPr>
          <a:xfrm>
            <a:off x="126419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7"/>
          <p:cNvSpPr/>
          <p:nvPr/>
        </p:nvSpPr>
        <p:spPr>
          <a:xfrm>
            <a:off x="145370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37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1" name="Google Shape;251;p38"/>
          <p:cNvSpPr txBox="1"/>
          <p:nvPr>
            <p:ph idx="2" type="ctrTitle"/>
          </p:nvPr>
        </p:nvSpPr>
        <p:spPr>
          <a:xfrm>
            <a:off x="3675800" y="1638900"/>
            <a:ext cx="1841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2" name="Google Shape;252;p38"/>
          <p:cNvSpPr txBox="1"/>
          <p:nvPr>
            <p:ph idx="1" type="subTitle"/>
          </p:nvPr>
        </p:nvSpPr>
        <p:spPr>
          <a:xfrm>
            <a:off x="3675813" y="2100350"/>
            <a:ext cx="1841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53" name="Google Shape;253;p38"/>
          <p:cNvSpPr txBox="1"/>
          <p:nvPr>
            <p:ph idx="3" type="ctrTitle"/>
          </p:nvPr>
        </p:nvSpPr>
        <p:spPr>
          <a:xfrm>
            <a:off x="5921301" y="1628801"/>
            <a:ext cx="1818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4" name="Google Shape;254;p38"/>
          <p:cNvSpPr txBox="1"/>
          <p:nvPr>
            <p:ph idx="4" type="subTitle"/>
          </p:nvPr>
        </p:nvSpPr>
        <p:spPr>
          <a:xfrm>
            <a:off x="5898455" y="2074101"/>
            <a:ext cx="1841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55" name="Google Shape;255;p38"/>
          <p:cNvSpPr txBox="1"/>
          <p:nvPr>
            <p:ph idx="5" type="ctrTitle"/>
          </p:nvPr>
        </p:nvSpPr>
        <p:spPr>
          <a:xfrm>
            <a:off x="1413972" y="1638900"/>
            <a:ext cx="188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6" name="Google Shape;256;p38"/>
          <p:cNvSpPr txBox="1"/>
          <p:nvPr>
            <p:ph idx="6" type="subTitle"/>
          </p:nvPr>
        </p:nvSpPr>
        <p:spPr>
          <a:xfrm>
            <a:off x="1416400" y="2100350"/>
            <a:ext cx="1883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257" name="Google Shape;257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39551" y="-408250"/>
            <a:ext cx="2494901" cy="225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4449" y="-571400"/>
            <a:ext cx="2494901" cy="22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8"/>
          <p:cNvSpPr txBox="1"/>
          <p:nvPr>
            <p:ph idx="7" type="ctrTitle"/>
          </p:nvPr>
        </p:nvSpPr>
        <p:spPr>
          <a:xfrm>
            <a:off x="5920295" y="3212913"/>
            <a:ext cx="1841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0" name="Google Shape;260;p38"/>
          <p:cNvSpPr txBox="1"/>
          <p:nvPr>
            <p:ph idx="8" type="subTitle"/>
          </p:nvPr>
        </p:nvSpPr>
        <p:spPr>
          <a:xfrm>
            <a:off x="5920252" y="3658212"/>
            <a:ext cx="1841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1" name="Google Shape;261;p38"/>
          <p:cNvSpPr txBox="1"/>
          <p:nvPr>
            <p:ph idx="9" type="ctrTitle"/>
          </p:nvPr>
        </p:nvSpPr>
        <p:spPr>
          <a:xfrm>
            <a:off x="1413969" y="3212913"/>
            <a:ext cx="1841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2" name="Google Shape;262;p38"/>
          <p:cNvSpPr txBox="1"/>
          <p:nvPr>
            <p:ph idx="13" type="subTitle"/>
          </p:nvPr>
        </p:nvSpPr>
        <p:spPr>
          <a:xfrm>
            <a:off x="1413926" y="3658212"/>
            <a:ext cx="1841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3" name="Google Shape;263;p38"/>
          <p:cNvSpPr txBox="1"/>
          <p:nvPr>
            <p:ph idx="14" type="ctrTitle"/>
          </p:nvPr>
        </p:nvSpPr>
        <p:spPr>
          <a:xfrm>
            <a:off x="3675843" y="3212913"/>
            <a:ext cx="1841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4" name="Google Shape;264;p38"/>
          <p:cNvSpPr txBox="1"/>
          <p:nvPr>
            <p:ph idx="15" type="subTitle"/>
          </p:nvPr>
        </p:nvSpPr>
        <p:spPr>
          <a:xfrm>
            <a:off x="3675800" y="3658212"/>
            <a:ext cx="1841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5" name="Google Shape;265;p38"/>
          <p:cNvSpPr/>
          <p:nvPr/>
        </p:nvSpPr>
        <p:spPr>
          <a:xfrm>
            <a:off x="1366875" y="1705800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8"/>
          <p:cNvSpPr/>
          <p:nvPr/>
        </p:nvSpPr>
        <p:spPr>
          <a:xfrm>
            <a:off x="3607775" y="17058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8"/>
          <p:cNvSpPr/>
          <p:nvPr/>
        </p:nvSpPr>
        <p:spPr>
          <a:xfrm>
            <a:off x="3607775" y="32637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8"/>
          <p:cNvSpPr/>
          <p:nvPr/>
        </p:nvSpPr>
        <p:spPr>
          <a:xfrm>
            <a:off x="5848675" y="17058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8"/>
          <p:cNvSpPr/>
          <p:nvPr/>
        </p:nvSpPr>
        <p:spPr>
          <a:xfrm>
            <a:off x="5848675" y="32637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8"/>
          <p:cNvSpPr/>
          <p:nvPr/>
        </p:nvSpPr>
        <p:spPr>
          <a:xfrm>
            <a:off x="1366875" y="3263700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40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type="ctrTitle"/>
          </p:nvPr>
        </p:nvSpPr>
        <p:spPr>
          <a:xfrm>
            <a:off x="1242600" y="183097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3" name="Google Shape;273;p39"/>
          <p:cNvSpPr txBox="1"/>
          <p:nvPr>
            <p:ph idx="1" type="subTitle"/>
          </p:nvPr>
        </p:nvSpPr>
        <p:spPr>
          <a:xfrm>
            <a:off x="3106675" y="2632418"/>
            <a:ext cx="2930700" cy="12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cxnSp>
        <p:nvCxnSpPr>
          <p:cNvPr id="274" name="Google Shape;274;p3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5" name="Google Shape;275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-96213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2668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9" name="Google Shape;279;p40"/>
          <p:cNvSpPr txBox="1"/>
          <p:nvPr>
            <p:ph idx="1" type="subTitle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cxnSp>
        <p:nvCxnSpPr>
          <p:cNvPr id="280" name="Google Shape;280;p40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1" name="Google Shape;281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100" y="2134944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41285" y="-200131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12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type="ctrTitle"/>
          </p:nvPr>
        </p:nvSpPr>
        <p:spPr>
          <a:xfrm>
            <a:off x="1250675" y="2994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5" name="Google Shape;285;p41"/>
          <p:cNvSpPr txBox="1"/>
          <p:nvPr>
            <p:ph idx="1" type="subTitle"/>
          </p:nvPr>
        </p:nvSpPr>
        <p:spPr>
          <a:xfrm>
            <a:off x="3114750" y="3631076"/>
            <a:ext cx="2930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286" name="Google Shape;286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41286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0" y="0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44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/>
          <p:nvPr>
            <p:ph type="title"/>
          </p:nvPr>
        </p:nvSpPr>
        <p:spPr>
          <a:xfrm>
            <a:off x="457200" y="453668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90" name="Google Shape;29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2"/>
          <p:cNvSpPr txBox="1"/>
          <p:nvPr>
            <p:ph idx="1" type="subTitle"/>
          </p:nvPr>
        </p:nvSpPr>
        <p:spPr>
          <a:xfrm>
            <a:off x="1638300" y="3524733"/>
            <a:ext cx="1381200" cy="8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42"/>
          <p:cNvSpPr txBox="1"/>
          <p:nvPr>
            <p:ph idx="2" type="subTitle"/>
          </p:nvPr>
        </p:nvSpPr>
        <p:spPr>
          <a:xfrm>
            <a:off x="3104700" y="3514233"/>
            <a:ext cx="13971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3" type="subTitle"/>
          </p:nvPr>
        </p:nvSpPr>
        <p:spPr>
          <a:xfrm>
            <a:off x="4571100" y="3511408"/>
            <a:ext cx="13812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42"/>
          <p:cNvSpPr txBox="1"/>
          <p:nvPr>
            <p:ph idx="4" type="subTitle"/>
          </p:nvPr>
        </p:nvSpPr>
        <p:spPr>
          <a:xfrm>
            <a:off x="6023400" y="3529870"/>
            <a:ext cx="13971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42"/>
          <p:cNvSpPr txBox="1"/>
          <p:nvPr>
            <p:ph idx="5" type="subTitle"/>
          </p:nvPr>
        </p:nvSpPr>
        <p:spPr>
          <a:xfrm>
            <a:off x="1638300" y="3196233"/>
            <a:ext cx="13971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96" name="Google Shape;296;p42"/>
          <p:cNvSpPr txBox="1"/>
          <p:nvPr>
            <p:ph idx="6" type="subTitle"/>
          </p:nvPr>
        </p:nvSpPr>
        <p:spPr>
          <a:xfrm>
            <a:off x="3104700" y="3196233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97" name="Google Shape;297;p42"/>
          <p:cNvSpPr txBox="1"/>
          <p:nvPr>
            <p:ph idx="7" type="subTitle"/>
          </p:nvPr>
        </p:nvSpPr>
        <p:spPr>
          <a:xfrm>
            <a:off x="4571999" y="3196233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98" name="Google Shape;298;p42"/>
          <p:cNvSpPr txBox="1"/>
          <p:nvPr>
            <p:ph idx="8" type="subTitle"/>
          </p:nvPr>
        </p:nvSpPr>
        <p:spPr>
          <a:xfrm>
            <a:off x="6037498" y="3196233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45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01" name="Google Shape;301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3"/>
          <p:cNvSpPr txBox="1"/>
          <p:nvPr>
            <p:ph idx="1" type="subTitle"/>
          </p:nvPr>
        </p:nvSpPr>
        <p:spPr>
          <a:xfrm>
            <a:off x="540000" y="3527280"/>
            <a:ext cx="1381200" cy="8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43"/>
          <p:cNvSpPr txBox="1"/>
          <p:nvPr>
            <p:ph idx="2" type="subTitle"/>
          </p:nvPr>
        </p:nvSpPr>
        <p:spPr>
          <a:xfrm>
            <a:off x="2741438" y="2077288"/>
            <a:ext cx="13971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43"/>
          <p:cNvSpPr txBox="1"/>
          <p:nvPr>
            <p:ph idx="3" type="subTitle"/>
          </p:nvPr>
        </p:nvSpPr>
        <p:spPr>
          <a:xfrm>
            <a:off x="5033512" y="3516526"/>
            <a:ext cx="13812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43"/>
          <p:cNvSpPr txBox="1"/>
          <p:nvPr>
            <p:ph idx="4" type="subTitle"/>
          </p:nvPr>
        </p:nvSpPr>
        <p:spPr>
          <a:xfrm>
            <a:off x="7214825" y="2077856"/>
            <a:ext cx="13971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43"/>
          <p:cNvSpPr txBox="1"/>
          <p:nvPr>
            <p:ph idx="5" type="subTitle"/>
          </p:nvPr>
        </p:nvSpPr>
        <p:spPr>
          <a:xfrm>
            <a:off x="532050" y="3198780"/>
            <a:ext cx="13971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08" name="Google Shape;308;p43"/>
          <p:cNvSpPr txBox="1"/>
          <p:nvPr>
            <p:ph idx="6" type="subTitle"/>
          </p:nvPr>
        </p:nvSpPr>
        <p:spPr>
          <a:xfrm>
            <a:off x="2749388" y="1759288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09" name="Google Shape;309;p43"/>
          <p:cNvSpPr txBox="1"/>
          <p:nvPr>
            <p:ph idx="7" type="subTitle"/>
          </p:nvPr>
        </p:nvSpPr>
        <p:spPr>
          <a:xfrm>
            <a:off x="5033512" y="3201351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10" name="Google Shape;310;p43"/>
          <p:cNvSpPr txBox="1"/>
          <p:nvPr>
            <p:ph idx="8" type="subTitle"/>
          </p:nvPr>
        </p:nvSpPr>
        <p:spPr>
          <a:xfrm>
            <a:off x="7222775" y="1765255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11" name="Google Shape;311;p43"/>
          <p:cNvSpPr/>
          <p:nvPr/>
        </p:nvSpPr>
        <p:spPr>
          <a:xfrm>
            <a:off x="2774288" y="2968200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3"/>
          <p:cNvSpPr/>
          <p:nvPr/>
        </p:nvSpPr>
        <p:spPr>
          <a:xfrm>
            <a:off x="5058412" y="1896175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3"/>
          <p:cNvSpPr/>
          <p:nvPr/>
        </p:nvSpPr>
        <p:spPr>
          <a:xfrm>
            <a:off x="7247675" y="2968200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3"/>
          <p:cNvSpPr/>
          <p:nvPr/>
        </p:nvSpPr>
        <p:spPr>
          <a:xfrm>
            <a:off x="564900" y="1896175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46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17" name="Google Shape;317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4"/>
          <p:cNvSpPr txBox="1"/>
          <p:nvPr>
            <p:ph idx="1" type="subTitle"/>
          </p:nvPr>
        </p:nvSpPr>
        <p:spPr>
          <a:xfrm>
            <a:off x="871700" y="2932300"/>
            <a:ext cx="1365600" cy="8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44"/>
          <p:cNvSpPr txBox="1"/>
          <p:nvPr>
            <p:ph idx="2" type="subTitle"/>
          </p:nvPr>
        </p:nvSpPr>
        <p:spPr>
          <a:xfrm>
            <a:off x="2957400" y="2914675"/>
            <a:ext cx="13971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44"/>
          <p:cNvSpPr txBox="1"/>
          <p:nvPr>
            <p:ph idx="3" type="subTitle"/>
          </p:nvPr>
        </p:nvSpPr>
        <p:spPr>
          <a:xfrm>
            <a:off x="5026550" y="2911563"/>
            <a:ext cx="13812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44"/>
          <p:cNvSpPr txBox="1"/>
          <p:nvPr>
            <p:ph idx="4" type="subTitle"/>
          </p:nvPr>
        </p:nvSpPr>
        <p:spPr>
          <a:xfrm>
            <a:off x="7080700" y="2906381"/>
            <a:ext cx="13971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44"/>
          <p:cNvSpPr txBox="1"/>
          <p:nvPr>
            <p:ph idx="5" type="subTitle"/>
          </p:nvPr>
        </p:nvSpPr>
        <p:spPr>
          <a:xfrm>
            <a:off x="871700" y="2603800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24" name="Google Shape;324;p44"/>
          <p:cNvSpPr txBox="1"/>
          <p:nvPr>
            <p:ph idx="6" type="subTitle"/>
          </p:nvPr>
        </p:nvSpPr>
        <p:spPr>
          <a:xfrm>
            <a:off x="2957400" y="2596675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25" name="Google Shape;325;p44"/>
          <p:cNvSpPr txBox="1"/>
          <p:nvPr>
            <p:ph idx="7" type="subTitle"/>
          </p:nvPr>
        </p:nvSpPr>
        <p:spPr>
          <a:xfrm>
            <a:off x="5027449" y="2596388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26" name="Google Shape;326;p44"/>
          <p:cNvSpPr txBox="1"/>
          <p:nvPr>
            <p:ph idx="8" type="subTitle"/>
          </p:nvPr>
        </p:nvSpPr>
        <p:spPr>
          <a:xfrm>
            <a:off x="7094798" y="2593780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27" name="Google Shape;327;p44"/>
          <p:cNvSpPr/>
          <p:nvPr/>
        </p:nvSpPr>
        <p:spPr>
          <a:xfrm>
            <a:off x="4824854" y="1809750"/>
            <a:ext cx="1771800" cy="2000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4"/>
          <p:cNvSpPr/>
          <p:nvPr/>
        </p:nvSpPr>
        <p:spPr>
          <a:xfrm>
            <a:off x="676400" y="1809750"/>
            <a:ext cx="1771800" cy="2000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4"/>
          <p:cNvSpPr/>
          <p:nvPr/>
        </p:nvSpPr>
        <p:spPr>
          <a:xfrm>
            <a:off x="2762097" y="1809750"/>
            <a:ext cx="1771800" cy="2000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4"/>
          <p:cNvSpPr/>
          <p:nvPr/>
        </p:nvSpPr>
        <p:spPr>
          <a:xfrm>
            <a:off x="6885386" y="1809750"/>
            <a:ext cx="1771800" cy="2000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4"/>
          <p:cNvSpPr/>
          <p:nvPr/>
        </p:nvSpPr>
        <p:spPr>
          <a:xfrm>
            <a:off x="457200" y="1669026"/>
            <a:ext cx="767128" cy="663708"/>
          </a:xfrm>
          <a:custGeom>
            <a:rect b="b" l="l" r="r" t="t"/>
            <a:pathLst>
              <a:path extrusionOk="0" h="27692" w="32007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4"/>
          <p:cNvSpPr/>
          <p:nvPr/>
        </p:nvSpPr>
        <p:spPr>
          <a:xfrm>
            <a:off x="2548551" y="1671756"/>
            <a:ext cx="767128" cy="663708"/>
          </a:xfrm>
          <a:custGeom>
            <a:rect b="b" l="l" r="r" t="t"/>
            <a:pathLst>
              <a:path extrusionOk="0" h="27692" w="32007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4"/>
          <p:cNvSpPr/>
          <p:nvPr/>
        </p:nvSpPr>
        <p:spPr>
          <a:xfrm>
            <a:off x="4618345" y="1663035"/>
            <a:ext cx="767128" cy="663708"/>
          </a:xfrm>
          <a:custGeom>
            <a:rect b="b" l="l" r="r" t="t"/>
            <a:pathLst>
              <a:path extrusionOk="0" h="27692" w="32007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4"/>
          <p:cNvSpPr/>
          <p:nvPr/>
        </p:nvSpPr>
        <p:spPr>
          <a:xfrm>
            <a:off x="6684933" y="1667766"/>
            <a:ext cx="767128" cy="663708"/>
          </a:xfrm>
          <a:custGeom>
            <a:rect b="b" l="l" r="r" t="t"/>
            <a:pathLst>
              <a:path extrusionOk="0" h="27692" w="32007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4">
  <p:cSld name="CUSTOM_47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44029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405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5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9" name="Google Shape;339;p45"/>
          <p:cNvSpPr txBox="1"/>
          <p:nvPr>
            <p:ph idx="1" type="subTitle"/>
          </p:nvPr>
        </p:nvSpPr>
        <p:spPr>
          <a:xfrm>
            <a:off x="905500" y="2764675"/>
            <a:ext cx="14385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45"/>
          <p:cNvSpPr txBox="1"/>
          <p:nvPr>
            <p:ph idx="2" type="subTitle"/>
          </p:nvPr>
        </p:nvSpPr>
        <p:spPr>
          <a:xfrm>
            <a:off x="2896725" y="2761596"/>
            <a:ext cx="13971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45"/>
          <p:cNvSpPr txBox="1"/>
          <p:nvPr>
            <p:ph idx="3" type="subTitle"/>
          </p:nvPr>
        </p:nvSpPr>
        <p:spPr>
          <a:xfrm>
            <a:off x="4879150" y="2761049"/>
            <a:ext cx="13812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45"/>
          <p:cNvSpPr txBox="1"/>
          <p:nvPr>
            <p:ph idx="4" type="subTitle"/>
          </p:nvPr>
        </p:nvSpPr>
        <p:spPr>
          <a:xfrm>
            <a:off x="6833675" y="2760900"/>
            <a:ext cx="13971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45"/>
          <p:cNvSpPr txBox="1"/>
          <p:nvPr>
            <p:ph idx="5" type="subTitle"/>
          </p:nvPr>
        </p:nvSpPr>
        <p:spPr>
          <a:xfrm>
            <a:off x="926600" y="2449250"/>
            <a:ext cx="14385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44" name="Google Shape;344;p45"/>
          <p:cNvSpPr txBox="1"/>
          <p:nvPr>
            <p:ph idx="6" type="subTitle"/>
          </p:nvPr>
        </p:nvSpPr>
        <p:spPr>
          <a:xfrm>
            <a:off x="2896724" y="2443588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45" name="Google Shape;345;p45"/>
          <p:cNvSpPr txBox="1"/>
          <p:nvPr>
            <p:ph idx="7" type="subTitle"/>
          </p:nvPr>
        </p:nvSpPr>
        <p:spPr>
          <a:xfrm>
            <a:off x="4880055" y="2445872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46" name="Google Shape;346;p45"/>
          <p:cNvSpPr txBox="1"/>
          <p:nvPr>
            <p:ph idx="8" type="subTitle"/>
          </p:nvPr>
        </p:nvSpPr>
        <p:spPr>
          <a:xfrm>
            <a:off x="6847773" y="2448299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48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6"/>
          <p:cNvSpPr txBox="1"/>
          <p:nvPr>
            <p:ph type="ctrTitle"/>
          </p:nvPr>
        </p:nvSpPr>
        <p:spPr>
          <a:xfrm flipH="1">
            <a:off x="540000" y="448619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49" name="Google Shape;349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6"/>
          <p:cNvSpPr txBox="1"/>
          <p:nvPr>
            <p:ph idx="1" type="subTitle"/>
          </p:nvPr>
        </p:nvSpPr>
        <p:spPr>
          <a:xfrm>
            <a:off x="1526019" y="2570265"/>
            <a:ext cx="18129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46"/>
          <p:cNvSpPr txBox="1"/>
          <p:nvPr>
            <p:ph idx="2" type="subTitle"/>
          </p:nvPr>
        </p:nvSpPr>
        <p:spPr>
          <a:xfrm>
            <a:off x="3635401" y="2570272"/>
            <a:ext cx="18732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46"/>
          <p:cNvSpPr txBox="1"/>
          <p:nvPr>
            <p:ph idx="3" type="subTitle"/>
          </p:nvPr>
        </p:nvSpPr>
        <p:spPr>
          <a:xfrm>
            <a:off x="5797968" y="2559605"/>
            <a:ext cx="1850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46"/>
          <p:cNvSpPr txBox="1"/>
          <p:nvPr>
            <p:ph idx="4" type="subTitle"/>
          </p:nvPr>
        </p:nvSpPr>
        <p:spPr>
          <a:xfrm>
            <a:off x="1526019" y="3166668"/>
            <a:ext cx="18129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54" name="Google Shape;354;p46"/>
          <p:cNvSpPr txBox="1"/>
          <p:nvPr>
            <p:ph idx="5" type="subTitle"/>
          </p:nvPr>
        </p:nvSpPr>
        <p:spPr>
          <a:xfrm>
            <a:off x="3646051" y="3166668"/>
            <a:ext cx="18519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55" name="Google Shape;355;p46"/>
          <p:cNvSpPr txBox="1"/>
          <p:nvPr>
            <p:ph idx="6" type="subTitle"/>
          </p:nvPr>
        </p:nvSpPr>
        <p:spPr>
          <a:xfrm>
            <a:off x="5797968" y="3170098"/>
            <a:ext cx="18507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56" name="Google Shape;356;p46"/>
          <p:cNvSpPr/>
          <p:nvPr/>
        </p:nvSpPr>
        <p:spPr>
          <a:xfrm rot="5400000">
            <a:off x="107706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6"/>
          <p:cNvSpPr/>
          <p:nvPr/>
        </p:nvSpPr>
        <p:spPr>
          <a:xfrm rot="5400000">
            <a:off x="321671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6"/>
          <p:cNvSpPr/>
          <p:nvPr/>
        </p:nvSpPr>
        <p:spPr>
          <a:xfrm rot="5400000">
            <a:off x="535636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49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25279" y="-469300"/>
            <a:ext cx="3071650" cy="27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605746" y="-468167"/>
            <a:ext cx="3071650" cy="277154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7"/>
          <p:cNvSpPr txBox="1"/>
          <p:nvPr>
            <p:ph type="ctrTitle"/>
          </p:nvPr>
        </p:nvSpPr>
        <p:spPr>
          <a:xfrm flipH="1">
            <a:off x="457200" y="452225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3" name="Google Shape;363;p47"/>
          <p:cNvSpPr txBox="1"/>
          <p:nvPr>
            <p:ph idx="1" type="subTitle"/>
          </p:nvPr>
        </p:nvSpPr>
        <p:spPr>
          <a:xfrm>
            <a:off x="560206" y="2951258"/>
            <a:ext cx="23865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47"/>
          <p:cNvSpPr txBox="1"/>
          <p:nvPr>
            <p:ph idx="2" type="subTitle"/>
          </p:nvPr>
        </p:nvSpPr>
        <p:spPr>
          <a:xfrm>
            <a:off x="3390622" y="2951265"/>
            <a:ext cx="23805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47"/>
          <p:cNvSpPr txBox="1"/>
          <p:nvPr>
            <p:ph idx="3" type="subTitle"/>
          </p:nvPr>
        </p:nvSpPr>
        <p:spPr>
          <a:xfrm>
            <a:off x="6232531" y="2953683"/>
            <a:ext cx="23670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47"/>
          <p:cNvSpPr txBox="1"/>
          <p:nvPr>
            <p:ph idx="4" type="subTitle"/>
          </p:nvPr>
        </p:nvSpPr>
        <p:spPr>
          <a:xfrm>
            <a:off x="560200" y="3571274"/>
            <a:ext cx="23865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67" name="Google Shape;367;p47"/>
          <p:cNvSpPr txBox="1"/>
          <p:nvPr>
            <p:ph idx="5" type="subTitle"/>
          </p:nvPr>
        </p:nvSpPr>
        <p:spPr>
          <a:xfrm>
            <a:off x="3404151" y="3571274"/>
            <a:ext cx="23535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68" name="Google Shape;368;p47"/>
          <p:cNvSpPr txBox="1"/>
          <p:nvPr>
            <p:ph idx="6" type="subTitle"/>
          </p:nvPr>
        </p:nvSpPr>
        <p:spPr>
          <a:xfrm>
            <a:off x="6232531" y="3561605"/>
            <a:ext cx="23670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69" name="Google Shape;369;p47"/>
          <p:cNvSpPr txBox="1"/>
          <p:nvPr>
            <p:ph idx="7" type="subTitle"/>
          </p:nvPr>
        </p:nvSpPr>
        <p:spPr>
          <a:xfrm>
            <a:off x="540000" y="2580087"/>
            <a:ext cx="23865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70" name="Google Shape;370;p47"/>
          <p:cNvSpPr txBox="1"/>
          <p:nvPr>
            <p:ph idx="8" type="subTitle"/>
          </p:nvPr>
        </p:nvSpPr>
        <p:spPr>
          <a:xfrm>
            <a:off x="3384649" y="2580087"/>
            <a:ext cx="23535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71" name="Google Shape;371;p47"/>
          <p:cNvSpPr txBox="1"/>
          <p:nvPr>
            <p:ph idx="9" type="subTitle"/>
          </p:nvPr>
        </p:nvSpPr>
        <p:spPr>
          <a:xfrm>
            <a:off x="6212900" y="2583512"/>
            <a:ext cx="23670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72" name="Google Shape;372;p47"/>
          <p:cNvSpPr/>
          <p:nvPr/>
        </p:nvSpPr>
        <p:spPr>
          <a:xfrm>
            <a:off x="6120000" y="2551773"/>
            <a:ext cx="2560200" cy="1067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7"/>
          <p:cNvSpPr/>
          <p:nvPr/>
        </p:nvSpPr>
        <p:spPr>
          <a:xfrm>
            <a:off x="3291900" y="2551782"/>
            <a:ext cx="2560200" cy="1067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7"/>
          <p:cNvSpPr/>
          <p:nvPr/>
        </p:nvSpPr>
        <p:spPr>
          <a:xfrm>
            <a:off x="463800" y="2551773"/>
            <a:ext cx="2560200" cy="1067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7"/>
          <p:cNvSpPr txBox="1"/>
          <p:nvPr/>
        </p:nvSpPr>
        <p:spPr>
          <a:xfrm>
            <a:off x="6123563" y="3619448"/>
            <a:ext cx="2553300" cy="345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76" name="Google Shape;376;p47"/>
          <p:cNvSpPr txBox="1"/>
          <p:nvPr/>
        </p:nvSpPr>
        <p:spPr>
          <a:xfrm>
            <a:off x="467363" y="3619448"/>
            <a:ext cx="2553300" cy="345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77" name="Google Shape;377;p47"/>
          <p:cNvSpPr txBox="1"/>
          <p:nvPr/>
        </p:nvSpPr>
        <p:spPr>
          <a:xfrm>
            <a:off x="3295463" y="3619454"/>
            <a:ext cx="2553300" cy="3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3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 txBox="1"/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80" name="Google Shape;38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4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"/>
          <p:cNvSpPr txBox="1"/>
          <p:nvPr>
            <p:ph type="ctrTitle"/>
          </p:nvPr>
        </p:nvSpPr>
        <p:spPr>
          <a:xfrm flipH="1">
            <a:off x="457200" y="444387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84" name="Google Shape;384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25279" y="-316900"/>
            <a:ext cx="3071650" cy="27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605746" y="-315767"/>
            <a:ext cx="3071650" cy="277154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0"/>
          <p:cNvSpPr txBox="1"/>
          <p:nvPr>
            <p:ph type="ctrTitle"/>
          </p:nvPr>
        </p:nvSpPr>
        <p:spPr>
          <a:xfrm flipH="1">
            <a:off x="540000" y="441718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5">
  <p:cSld name="CUSTOM_50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1"/>
          <p:cNvSpPr txBox="1"/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2" name="Google Shape;392;p51"/>
          <p:cNvSpPr txBox="1"/>
          <p:nvPr>
            <p:ph idx="1" type="subTitle"/>
          </p:nvPr>
        </p:nvSpPr>
        <p:spPr>
          <a:xfrm>
            <a:off x="1203833" y="2719326"/>
            <a:ext cx="22401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51"/>
          <p:cNvSpPr txBox="1"/>
          <p:nvPr>
            <p:ph idx="2" type="subTitle"/>
          </p:nvPr>
        </p:nvSpPr>
        <p:spPr>
          <a:xfrm>
            <a:off x="4766489" y="3583682"/>
            <a:ext cx="22992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51"/>
          <p:cNvSpPr txBox="1"/>
          <p:nvPr>
            <p:ph idx="3" type="subTitle"/>
          </p:nvPr>
        </p:nvSpPr>
        <p:spPr>
          <a:xfrm>
            <a:off x="4772499" y="1802770"/>
            <a:ext cx="22992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51"/>
          <p:cNvSpPr txBox="1"/>
          <p:nvPr>
            <p:ph idx="4" type="subTitle"/>
          </p:nvPr>
        </p:nvSpPr>
        <p:spPr>
          <a:xfrm>
            <a:off x="1203833" y="2196338"/>
            <a:ext cx="22401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96" name="Google Shape;396;p51"/>
          <p:cNvSpPr txBox="1"/>
          <p:nvPr>
            <p:ph idx="5" type="subTitle"/>
          </p:nvPr>
        </p:nvSpPr>
        <p:spPr>
          <a:xfrm>
            <a:off x="4798042" y="3079150"/>
            <a:ext cx="22731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97" name="Google Shape;397;p51"/>
          <p:cNvSpPr txBox="1"/>
          <p:nvPr>
            <p:ph idx="6" type="subTitle"/>
          </p:nvPr>
        </p:nvSpPr>
        <p:spPr>
          <a:xfrm>
            <a:off x="4772499" y="1272083"/>
            <a:ext cx="2299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6">
  <p:cSld name="CUSTOM_5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2"/>
          <p:cNvSpPr txBox="1"/>
          <p:nvPr>
            <p:ph type="ctrTitle"/>
          </p:nvPr>
        </p:nvSpPr>
        <p:spPr>
          <a:xfrm flipH="1">
            <a:off x="457200" y="437047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00" name="Google Shape;400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440291" y="39138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4051" y="39138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540059" y="-586073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6724" y="-59024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2"/>
          <p:cNvSpPr txBox="1"/>
          <p:nvPr>
            <p:ph idx="1" type="subTitle"/>
          </p:nvPr>
        </p:nvSpPr>
        <p:spPr>
          <a:xfrm>
            <a:off x="672350" y="1887930"/>
            <a:ext cx="19566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52"/>
          <p:cNvSpPr txBox="1"/>
          <p:nvPr>
            <p:ph idx="2" type="subTitle"/>
          </p:nvPr>
        </p:nvSpPr>
        <p:spPr>
          <a:xfrm>
            <a:off x="3580500" y="3409864"/>
            <a:ext cx="19566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52"/>
          <p:cNvSpPr txBox="1"/>
          <p:nvPr>
            <p:ph idx="3" type="subTitle"/>
          </p:nvPr>
        </p:nvSpPr>
        <p:spPr>
          <a:xfrm>
            <a:off x="6515100" y="1895625"/>
            <a:ext cx="19344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52"/>
          <p:cNvSpPr txBox="1"/>
          <p:nvPr>
            <p:ph idx="4" type="subTitle"/>
          </p:nvPr>
        </p:nvSpPr>
        <p:spPr>
          <a:xfrm>
            <a:off x="683450" y="1561974"/>
            <a:ext cx="19344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408" name="Google Shape;408;p52"/>
          <p:cNvSpPr txBox="1"/>
          <p:nvPr>
            <p:ph idx="5" type="subTitle"/>
          </p:nvPr>
        </p:nvSpPr>
        <p:spPr>
          <a:xfrm>
            <a:off x="3591600" y="3070826"/>
            <a:ext cx="19344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409" name="Google Shape;409;p52"/>
          <p:cNvSpPr txBox="1"/>
          <p:nvPr>
            <p:ph idx="6" type="subTitle"/>
          </p:nvPr>
        </p:nvSpPr>
        <p:spPr>
          <a:xfrm>
            <a:off x="6515100" y="1561974"/>
            <a:ext cx="19344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7">
  <p:cSld name="CUSTOM_52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3"/>
          <p:cNvSpPr txBox="1"/>
          <p:nvPr>
            <p:ph type="ctrTitle"/>
          </p:nvPr>
        </p:nvSpPr>
        <p:spPr>
          <a:xfrm flipH="1">
            <a:off x="457200" y="437050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12" name="Google Shape;412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3"/>
          <p:cNvSpPr txBox="1"/>
          <p:nvPr>
            <p:ph idx="1" type="subTitle"/>
          </p:nvPr>
        </p:nvSpPr>
        <p:spPr>
          <a:xfrm>
            <a:off x="1700600" y="2921393"/>
            <a:ext cx="13953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53"/>
          <p:cNvSpPr txBox="1"/>
          <p:nvPr>
            <p:ph idx="2" type="subTitle"/>
          </p:nvPr>
        </p:nvSpPr>
        <p:spPr>
          <a:xfrm>
            <a:off x="1553500" y="2529762"/>
            <a:ext cx="16431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415" name="Google Shape;415;p53"/>
          <p:cNvSpPr txBox="1"/>
          <p:nvPr>
            <p:ph idx="3" type="subTitle"/>
          </p:nvPr>
        </p:nvSpPr>
        <p:spPr>
          <a:xfrm>
            <a:off x="1691000" y="2027255"/>
            <a:ext cx="13953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416" name="Google Shape;416;p53"/>
          <p:cNvSpPr txBox="1"/>
          <p:nvPr>
            <p:ph idx="4" type="subTitle"/>
          </p:nvPr>
        </p:nvSpPr>
        <p:spPr>
          <a:xfrm>
            <a:off x="5929000" y="2926550"/>
            <a:ext cx="16431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53"/>
          <p:cNvSpPr txBox="1"/>
          <p:nvPr>
            <p:ph idx="5" type="subTitle"/>
          </p:nvPr>
        </p:nvSpPr>
        <p:spPr>
          <a:xfrm>
            <a:off x="5905750" y="2518950"/>
            <a:ext cx="16896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418" name="Google Shape;418;p53"/>
          <p:cNvSpPr txBox="1"/>
          <p:nvPr>
            <p:ph idx="6" type="subTitle"/>
          </p:nvPr>
        </p:nvSpPr>
        <p:spPr>
          <a:xfrm>
            <a:off x="6001300" y="2032688"/>
            <a:ext cx="14985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419" name="Google Shape;419;p53"/>
          <p:cNvSpPr txBox="1"/>
          <p:nvPr>
            <p:ph idx="7" type="subTitle"/>
          </p:nvPr>
        </p:nvSpPr>
        <p:spPr>
          <a:xfrm>
            <a:off x="3768500" y="3407943"/>
            <a:ext cx="1606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53"/>
          <p:cNvSpPr txBox="1"/>
          <p:nvPr>
            <p:ph idx="8" type="subTitle"/>
          </p:nvPr>
        </p:nvSpPr>
        <p:spPr>
          <a:xfrm>
            <a:off x="3604790" y="3039918"/>
            <a:ext cx="19344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421" name="Google Shape;421;p53"/>
          <p:cNvSpPr txBox="1"/>
          <p:nvPr>
            <p:ph idx="9" type="subTitle"/>
          </p:nvPr>
        </p:nvSpPr>
        <p:spPr>
          <a:xfrm>
            <a:off x="3604790" y="2529480"/>
            <a:ext cx="19344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422" name="Google Shape;422;p53"/>
          <p:cNvSpPr/>
          <p:nvPr/>
        </p:nvSpPr>
        <p:spPr>
          <a:xfrm>
            <a:off x="3577850" y="1722475"/>
            <a:ext cx="1988100" cy="29052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3" name="Google Shape;423;p53"/>
          <p:cNvSpPr/>
          <p:nvPr/>
        </p:nvSpPr>
        <p:spPr>
          <a:xfrm>
            <a:off x="5756500" y="1177900"/>
            <a:ext cx="1988100" cy="29052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4" name="Google Shape;424;p53"/>
          <p:cNvSpPr/>
          <p:nvPr/>
        </p:nvSpPr>
        <p:spPr>
          <a:xfrm>
            <a:off x="1399400" y="1177900"/>
            <a:ext cx="1988100" cy="29052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5" name="Google Shape;425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125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8">
  <p:cSld name="CUSTOM_54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4"/>
          <p:cNvSpPr txBox="1"/>
          <p:nvPr>
            <p:ph idx="1" type="subTitle"/>
          </p:nvPr>
        </p:nvSpPr>
        <p:spPr>
          <a:xfrm>
            <a:off x="974900" y="3744804"/>
            <a:ext cx="21570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54"/>
          <p:cNvSpPr txBox="1"/>
          <p:nvPr>
            <p:ph idx="2" type="subTitle"/>
          </p:nvPr>
        </p:nvSpPr>
        <p:spPr>
          <a:xfrm>
            <a:off x="3554325" y="3744826"/>
            <a:ext cx="2144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54"/>
          <p:cNvSpPr txBox="1"/>
          <p:nvPr>
            <p:ph idx="3" type="subTitle"/>
          </p:nvPr>
        </p:nvSpPr>
        <p:spPr>
          <a:xfrm>
            <a:off x="6002400" y="3747226"/>
            <a:ext cx="2144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54"/>
          <p:cNvSpPr txBox="1"/>
          <p:nvPr>
            <p:ph idx="4" type="subTitle"/>
          </p:nvPr>
        </p:nvSpPr>
        <p:spPr>
          <a:xfrm>
            <a:off x="965900" y="3428412"/>
            <a:ext cx="21750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431" name="Google Shape;431;p54"/>
          <p:cNvSpPr txBox="1"/>
          <p:nvPr>
            <p:ph idx="5" type="subTitle"/>
          </p:nvPr>
        </p:nvSpPr>
        <p:spPr>
          <a:xfrm>
            <a:off x="3566479" y="3439312"/>
            <a:ext cx="2144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432" name="Google Shape;432;p54"/>
          <p:cNvSpPr txBox="1"/>
          <p:nvPr>
            <p:ph idx="6" type="subTitle"/>
          </p:nvPr>
        </p:nvSpPr>
        <p:spPr>
          <a:xfrm>
            <a:off x="5987250" y="3439300"/>
            <a:ext cx="21750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pic>
        <p:nvPicPr>
          <p:cNvPr id="433" name="Google Shape;433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4"/>
          <p:cNvSpPr txBox="1"/>
          <p:nvPr>
            <p:ph type="ctrTitle"/>
          </p:nvPr>
        </p:nvSpPr>
        <p:spPr>
          <a:xfrm flipH="1">
            <a:off x="457200" y="445025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 4">
  <p:cSld name="CUSTOM_17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5"/>
          <p:cNvSpPr txBox="1"/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41" name="Google Shape;441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8926" y="4150897"/>
            <a:ext cx="1414025" cy="12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967964" y="4293802"/>
            <a:ext cx="1414025" cy="12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8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76255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325" y="376255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-38650"/>
            <a:ext cx="3300524" cy="29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843475" y="0"/>
            <a:ext cx="3300524" cy="29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6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 6">
  <p:cSld name="CUSTOM_19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71524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72867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7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5">
  <p:cSld name="CUSTOM_23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8"/>
          <p:cNvSpPr txBox="1"/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8" name="Google Shape;458;p58"/>
          <p:cNvSpPr txBox="1"/>
          <p:nvPr>
            <p:ph idx="2" type="ctrTitle"/>
          </p:nvPr>
        </p:nvSpPr>
        <p:spPr>
          <a:xfrm>
            <a:off x="1690457" y="1900424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9" name="Google Shape;459;p58"/>
          <p:cNvSpPr txBox="1"/>
          <p:nvPr>
            <p:ph idx="1" type="subTitle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0" name="Google Shape;460;p58"/>
          <p:cNvSpPr txBox="1"/>
          <p:nvPr>
            <p:ph idx="3" type="ctrTitle"/>
          </p:nvPr>
        </p:nvSpPr>
        <p:spPr>
          <a:xfrm>
            <a:off x="1690457" y="340500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1" name="Google Shape;461;p58"/>
          <p:cNvSpPr txBox="1"/>
          <p:nvPr>
            <p:ph idx="4" type="subTitle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2" name="Google Shape;462;p58"/>
          <p:cNvSpPr txBox="1"/>
          <p:nvPr>
            <p:ph idx="5" type="ctrTitle"/>
          </p:nvPr>
        </p:nvSpPr>
        <p:spPr>
          <a:xfrm>
            <a:off x="4824357" y="1900424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3" name="Google Shape;463;p58"/>
          <p:cNvSpPr txBox="1"/>
          <p:nvPr>
            <p:ph idx="6" type="subTitle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4" name="Google Shape;464;p58"/>
          <p:cNvSpPr txBox="1"/>
          <p:nvPr>
            <p:ph idx="7" type="ctrTitle"/>
          </p:nvPr>
        </p:nvSpPr>
        <p:spPr>
          <a:xfrm>
            <a:off x="4824357" y="340500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5" name="Google Shape;465;p58"/>
          <p:cNvSpPr txBox="1"/>
          <p:nvPr>
            <p:ph idx="8" type="subTitle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cxnSp>
        <p:nvCxnSpPr>
          <p:cNvPr id="466" name="Google Shape;466;p58"/>
          <p:cNvCxnSpPr/>
          <p:nvPr/>
        </p:nvCxnSpPr>
        <p:spPr>
          <a:xfrm>
            <a:off x="2273400" y="2110663"/>
            <a:ext cx="4597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58"/>
          <p:cNvCxnSpPr/>
          <p:nvPr/>
        </p:nvCxnSpPr>
        <p:spPr>
          <a:xfrm>
            <a:off x="2273400" y="3627438"/>
            <a:ext cx="4597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8" name="Google Shape;468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400000">
            <a:off x="6941050" y="-576048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34550" y="-576388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44075" y="3612343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400000">
            <a:off x="6931525" y="3621493"/>
            <a:ext cx="2754276" cy="24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6">
  <p:cSld name="CUSTOM_24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9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4" name="Google Shape;474;p59"/>
          <p:cNvSpPr txBox="1"/>
          <p:nvPr>
            <p:ph idx="2" type="ctrTitle"/>
          </p:nvPr>
        </p:nvSpPr>
        <p:spPr>
          <a:xfrm>
            <a:off x="229439" y="2376009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5" name="Google Shape;475;p59"/>
          <p:cNvSpPr txBox="1"/>
          <p:nvPr>
            <p:ph idx="1" type="subTitle"/>
          </p:nvPr>
        </p:nvSpPr>
        <p:spPr>
          <a:xfrm>
            <a:off x="590789" y="2837472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76" name="Google Shape;476;p59"/>
          <p:cNvSpPr txBox="1"/>
          <p:nvPr>
            <p:ph idx="3" type="ctrTitle"/>
          </p:nvPr>
        </p:nvSpPr>
        <p:spPr>
          <a:xfrm>
            <a:off x="2243273" y="2381109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7" name="Google Shape;477;p59"/>
          <p:cNvSpPr txBox="1"/>
          <p:nvPr>
            <p:ph idx="4" type="subTitle"/>
          </p:nvPr>
        </p:nvSpPr>
        <p:spPr>
          <a:xfrm>
            <a:off x="2604623" y="2842572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78" name="Google Shape;478;p59"/>
          <p:cNvSpPr txBox="1"/>
          <p:nvPr>
            <p:ph idx="5" type="ctrTitle"/>
          </p:nvPr>
        </p:nvSpPr>
        <p:spPr>
          <a:xfrm>
            <a:off x="4285903" y="2386506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9" name="Google Shape;479;p59"/>
          <p:cNvSpPr txBox="1"/>
          <p:nvPr>
            <p:ph idx="6" type="subTitle"/>
          </p:nvPr>
        </p:nvSpPr>
        <p:spPr>
          <a:xfrm>
            <a:off x="4647253" y="2847969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80" name="Google Shape;480;p59"/>
          <p:cNvSpPr txBox="1"/>
          <p:nvPr>
            <p:ph idx="7" type="ctrTitle"/>
          </p:nvPr>
        </p:nvSpPr>
        <p:spPr>
          <a:xfrm>
            <a:off x="6290426" y="2391606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1" name="Google Shape;481;p59"/>
          <p:cNvSpPr txBox="1"/>
          <p:nvPr>
            <p:ph idx="8" type="subTitle"/>
          </p:nvPr>
        </p:nvSpPr>
        <p:spPr>
          <a:xfrm>
            <a:off x="6651776" y="2853069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482" name="Google Shape;482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71825" y="-58113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208780" y="363887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52804" y="3644024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9"/>
          <p:cNvSpPr/>
          <p:nvPr/>
        </p:nvSpPr>
        <p:spPr>
          <a:xfrm>
            <a:off x="5173671" y="1733509"/>
            <a:ext cx="853640" cy="738728"/>
          </a:xfrm>
          <a:custGeom>
            <a:rect b="b" l="l" r="r" t="t"/>
            <a:pathLst>
              <a:path extrusionOk="0" h="8508" w="9834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9"/>
          <p:cNvSpPr/>
          <p:nvPr/>
        </p:nvSpPr>
        <p:spPr>
          <a:xfrm>
            <a:off x="3131041" y="1723025"/>
            <a:ext cx="853640" cy="738728"/>
          </a:xfrm>
          <a:custGeom>
            <a:rect b="b" l="l" r="r" t="t"/>
            <a:pathLst>
              <a:path extrusionOk="0" h="8508" w="9834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9"/>
          <p:cNvSpPr/>
          <p:nvPr/>
        </p:nvSpPr>
        <p:spPr>
          <a:xfrm>
            <a:off x="7178193" y="1733522"/>
            <a:ext cx="853640" cy="738728"/>
          </a:xfrm>
          <a:custGeom>
            <a:rect b="b" l="l" r="r" t="t"/>
            <a:pathLst>
              <a:path extrusionOk="0" h="8508" w="9834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9"/>
          <p:cNvSpPr/>
          <p:nvPr/>
        </p:nvSpPr>
        <p:spPr>
          <a:xfrm>
            <a:off x="1117206" y="1723013"/>
            <a:ext cx="853640" cy="738728"/>
          </a:xfrm>
          <a:custGeom>
            <a:rect b="b" l="l" r="r" t="t"/>
            <a:pathLst>
              <a:path extrusionOk="0" h="8508" w="9834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55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0"/>
          <p:cNvSpPr txBox="1"/>
          <p:nvPr>
            <p:ph type="ctrTitle"/>
          </p:nvPr>
        </p:nvSpPr>
        <p:spPr>
          <a:xfrm flipH="1">
            <a:off x="540000" y="452026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2" name="Google Shape;492;p60"/>
          <p:cNvSpPr txBox="1"/>
          <p:nvPr>
            <p:ph idx="1" type="subTitle"/>
          </p:nvPr>
        </p:nvSpPr>
        <p:spPr>
          <a:xfrm>
            <a:off x="772100" y="1791299"/>
            <a:ext cx="20136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493" name="Google Shape;493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71825" y="-58113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208780" y="363887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52804" y="3644024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0"/>
          <p:cNvSpPr txBox="1"/>
          <p:nvPr>
            <p:ph hasCustomPrompt="1" idx="2" type="title"/>
          </p:nvPr>
        </p:nvSpPr>
        <p:spPr>
          <a:xfrm>
            <a:off x="772100" y="1481125"/>
            <a:ext cx="20136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8" name="Google Shape;498;p60"/>
          <p:cNvSpPr txBox="1"/>
          <p:nvPr>
            <p:ph idx="3" type="subTitle"/>
          </p:nvPr>
        </p:nvSpPr>
        <p:spPr>
          <a:xfrm>
            <a:off x="763375" y="2854584"/>
            <a:ext cx="20136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99" name="Google Shape;499;p60"/>
          <p:cNvSpPr txBox="1"/>
          <p:nvPr>
            <p:ph hasCustomPrompt="1" idx="4" type="title"/>
          </p:nvPr>
        </p:nvSpPr>
        <p:spPr>
          <a:xfrm>
            <a:off x="763375" y="2549389"/>
            <a:ext cx="20136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0" name="Google Shape;500;p60"/>
          <p:cNvSpPr txBox="1"/>
          <p:nvPr>
            <p:ph idx="5" type="subTitle"/>
          </p:nvPr>
        </p:nvSpPr>
        <p:spPr>
          <a:xfrm>
            <a:off x="6369350" y="1791299"/>
            <a:ext cx="20136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1" name="Google Shape;501;p60"/>
          <p:cNvSpPr txBox="1"/>
          <p:nvPr>
            <p:ph hasCustomPrompt="1" idx="6" type="title"/>
          </p:nvPr>
        </p:nvSpPr>
        <p:spPr>
          <a:xfrm>
            <a:off x="6369300" y="1481125"/>
            <a:ext cx="20136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60"/>
          <p:cNvSpPr txBox="1"/>
          <p:nvPr>
            <p:ph idx="7" type="subTitle"/>
          </p:nvPr>
        </p:nvSpPr>
        <p:spPr>
          <a:xfrm>
            <a:off x="6369300" y="2849652"/>
            <a:ext cx="20136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3" name="Google Shape;503;p60"/>
          <p:cNvSpPr txBox="1"/>
          <p:nvPr>
            <p:ph hasCustomPrompt="1" idx="8" type="title"/>
          </p:nvPr>
        </p:nvSpPr>
        <p:spPr>
          <a:xfrm>
            <a:off x="6369300" y="2549402"/>
            <a:ext cx="20136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56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1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6" name="Google Shape;506;p61"/>
          <p:cNvSpPr txBox="1"/>
          <p:nvPr>
            <p:ph idx="1" type="subTitle"/>
          </p:nvPr>
        </p:nvSpPr>
        <p:spPr>
          <a:xfrm>
            <a:off x="1132000" y="3432862"/>
            <a:ext cx="18741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507" name="Google Shape;507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1"/>
          <p:cNvSpPr txBox="1"/>
          <p:nvPr>
            <p:ph hasCustomPrompt="1" idx="2" type="title"/>
          </p:nvPr>
        </p:nvSpPr>
        <p:spPr>
          <a:xfrm>
            <a:off x="3725850" y="2029263"/>
            <a:ext cx="1515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9" name="Google Shape;509;p61"/>
          <p:cNvSpPr txBox="1"/>
          <p:nvPr>
            <p:ph hasCustomPrompt="1" idx="3" type="title"/>
          </p:nvPr>
        </p:nvSpPr>
        <p:spPr>
          <a:xfrm>
            <a:off x="3022450" y="3601675"/>
            <a:ext cx="14073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0" name="Google Shape;510;p61"/>
          <p:cNvSpPr txBox="1"/>
          <p:nvPr>
            <p:ph hasCustomPrompt="1" idx="4" type="title"/>
          </p:nvPr>
        </p:nvSpPr>
        <p:spPr>
          <a:xfrm>
            <a:off x="4565843" y="3408687"/>
            <a:ext cx="6858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1" name="Google Shape;511;p61"/>
          <p:cNvSpPr txBox="1"/>
          <p:nvPr>
            <p:ph idx="5" type="subTitle"/>
          </p:nvPr>
        </p:nvSpPr>
        <p:spPr>
          <a:xfrm>
            <a:off x="5445069" y="1751762"/>
            <a:ext cx="18687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2" name="Google Shape;512;p61"/>
          <p:cNvSpPr txBox="1"/>
          <p:nvPr>
            <p:ph idx="6" type="subTitle"/>
          </p:nvPr>
        </p:nvSpPr>
        <p:spPr>
          <a:xfrm>
            <a:off x="5326225" y="3441195"/>
            <a:ext cx="18741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3" name="Google Shape;513;p61"/>
          <p:cNvSpPr txBox="1"/>
          <p:nvPr>
            <p:ph idx="7" type="subTitle"/>
          </p:nvPr>
        </p:nvSpPr>
        <p:spPr>
          <a:xfrm>
            <a:off x="5439558" y="1986687"/>
            <a:ext cx="18687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4" name="Google Shape;514;p61"/>
          <p:cNvSpPr txBox="1"/>
          <p:nvPr>
            <p:ph idx="8" type="subTitle"/>
          </p:nvPr>
        </p:nvSpPr>
        <p:spPr>
          <a:xfrm>
            <a:off x="5328925" y="3808995"/>
            <a:ext cx="1868700" cy="5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5" name="Google Shape;515;p61"/>
          <p:cNvSpPr txBox="1"/>
          <p:nvPr>
            <p:ph idx="9" type="subTitle"/>
          </p:nvPr>
        </p:nvSpPr>
        <p:spPr>
          <a:xfrm>
            <a:off x="1132000" y="3592190"/>
            <a:ext cx="1874100" cy="7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5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926" y="-847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59554" y="-846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2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 8">
  <p:cSld name="CUSTOM_26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-914119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399149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3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2">
  <p:cSld name="CUSTOM_57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4"/>
          <p:cNvSpPr txBox="1"/>
          <p:nvPr>
            <p:ph hasCustomPrompt="1" type="title"/>
          </p:nvPr>
        </p:nvSpPr>
        <p:spPr>
          <a:xfrm>
            <a:off x="416676" y="1400075"/>
            <a:ext cx="6014400" cy="17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8" name="Google Shape;528;p64"/>
          <p:cNvSpPr txBox="1"/>
          <p:nvPr>
            <p:ph idx="1" type="subTitle"/>
          </p:nvPr>
        </p:nvSpPr>
        <p:spPr>
          <a:xfrm>
            <a:off x="540000" y="3159050"/>
            <a:ext cx="6016500" cy="3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529" name="Google Shape;529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43325" y="-1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6843315" y="306759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4"/>
          <p:cNvSpPr/>
          <p:nvPr/>
        </p:nvSpPr>
        <p:spPr>
          <a:xfrm rot="5400000">
            <a:off x="1688625" y="-740500"/>
            <a:ext cx="3179100" cy="6556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9">
  <p:cSld name="CUSTOM_58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5"/>
          <p:cNvSpPr txBox="1"/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34" name="Google Shape;534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5"/>
          <p:cNvSpPr txBox="1"/>
          <p:nvPr>
            <p:ph idx="1" type="subTitle"/>
          </p:nvPr>
        </p:nvSpPr>
        <p:spPr>
          <a:xfrm>
            <a:off x="1758182" y="4055692"/>
            <a:ext cx="1217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65"/>
          <p:cNvSpPr txBox="1"/>
          <p:nvPr>
            <p:ph idx="2" type="subTitle"/>
          </p:nvPr>
        </p:nvSpPr>
        <p:spPr>
          <a:xfrm>
            <a:off x="3939062" y="4070880"/>
            <a:ext cx="12624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65"/>
          <p:cNvSpPr txBox="1"/>
          <p:nvPr>
            <p:ph idx="3" type="subTitle"/>
          </p:nvPr>
        </p:nvSpPr>
        <p:spPr>
          <a:xfrm>
            <a:off x="6187500" y="4069687"/>
            <a:ext cx="12624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8" name="Google Shape;538;p65"/>
          <p:cNvSpPr txBox="1"/>
          <p:nvPr>
            <p:ph idx="4" type="subTitle"/>
          </p:nvPr>
        </p:nvSpPr>
        <p:spPr>
          <a:xfrm>
            <a:off x="1743882" y="3729155"/>
            <a:ext cx="1217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539" name="Google Shape;539;p65"/>
          <p:cNvSpPr txBox="1"/>
          <p:nvPr>
            <p:ph idx="5" type="subTitle"/>
          </p:nvPr>
        </p:nvSpPr>
        <p:spPr>
          <a:xfrm>
            <a:off x="3939062" y="3733800"/>
            <a:ext cx="12624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540" name="Google Shape;540;p65"/>
          <p:cNvSpPr txBox="1"/>
          <p:nvPr>
            <p:ph idx="6" type="subTitle"/>
          </p:nvPr>
        </p:nvSpPr>
        <p:spPr>
          <a:xfrm>
            <a:off x="6187600" y="3733632"/>
            <a:ext cx="12624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0">
  <p:cSld name="CUSTOM_59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44029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405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6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5" name="Google Shape;545;p66"/>
          <p:cNvSpPr txBox="1"/>
          <p:nvPr>
            <p:ph idx="1" type="subTitle"/>
          </p:nvPr>
        </p:nvSpPr>
        <p:spPr>
          <a:xfrm>
            <a:off x="768200" y="2833363"/>
            <a:ext cx="14319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66"/>
          <p:cNvSpPr txBox="1"/>
          <p:nvPr>
            <p:ph idx="2" type="subTitle"/>
          </p:nvPr>
        </p:nvSpPr>
        <p:spPr>
          <a:xfrm>
            <a:off x="3833745" y="2843907"/>
            <a:ext cx="14319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66"/>
          <p:cNvSpPr txBox="1"/>
          <p:nvPr>
            <p:ph idx="3" type="subTitle"/>
          </p:nvPr>
        </p:nvSpPr>
        <p:spPr>
          <a:xfrm>
            <a:off x="6910975" y="2835788"/>
            <a:ext cx="14319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66"/>
          <p:cNvSpPr txBox="1"/>
          <p:nvPr>
            <p:ph idx="4" type="subTitle"/>
          </p:nvPr>
        </p:nvSpPr>
        <p:spPr>
          <a:xfrm>
            <a:off x="768200" y="2472707"/>
            <a:ext cx="14319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549" name="Google Shape;549;p66"/>
          <p:cNvSpPr txBox="1"/>
          <p:nvPr>
            <p:ph idx="5" type="subTitle"/>
          </p:nvPr>
        </p:nvSpPr>
        <p:spPr>
          <a:xfrm>
            <a:off x="3833875" y="2472725"/>
            <a:ext cx="14319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550" name="Google Shape;550;p66"/>
          <p:cNvSpPr txBox="1"/>
          <p:nvPr>
            <p:ph idx="6" type="subTitle"/>
          </p:nvPr>
        </p:nvSpPr>
        <p:spPr>
          <a:xfrm>
            <a:off x="6911111" y="2476132"/>
            <a:ext cx="14319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551" name="Google Shape;551;p66"/>
          <p:cNvSpPr/>
          <p:nvPr/>
        </p:nvSpPr>
        <p:spPr>
          <a:xfrm rot="5400000">
            <a:off x="287567" y="1686614"/>
            <a:ext cx="2394897" cy="2075867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66"/>
          <p:cNvSpPr/>
          <p:nvPr/>
        </p:nvSpPr>
        <p:spPr>
          <a:xfrm rot="5400000">
            <a:off x="1194834" y="1350189"/>
            <a:ext cx="578916" cy="501797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66"/>
          <p:cNvSpPr/>
          <p:nvPr/>
        </p:nvSpPr>
        <p:spPr>
          <a:xfrm rot="5400000">
            <a:off x="3385220" y="1686614"/>
            <a:ext cx="2394897" cy="2075867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66"/>
          <p:cNvSpPr/>
          <p:nvPr/>
        </p:nvSpPr>
        <p:spPr>
          <a:xfrm rot="5400000">
            <a:off x="6415442" y="1686614"/>
            <a:ext cx="2394897" cy="2075867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66"/>
          <p:cNvSpPr/>
          <p:nvPr/>
        </p:nvSpPr>
        <p:spPr>
          <a:xfrm rot="5400000">
            <a:off x="7328448" y="1350201"/>
            <a:ext cx="578916" cy="501797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66"/>
          <p:cNvSpPr/>
          <p:nvPr/>
        </p:nvSpPr>
        <p:spPr>
          <a:xfrm rot="5400000">
            <a:off x="4290136" y="1350201"/>
            <a:ext cx="578916" cy="501797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810644" y="-1661952"/>
            <a:ext cx="3711324" cy="334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7">
  <p:cSld name="CUSTOM_60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7"/>
          <p:cNvSpPr txBox="1"/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1" name="Google Shape;561;p67"/>
          <p:cNvSpPr txBox="1"/>
          <p:nvPr>
            <p:ph idx="2" type="ctrTitle"/>
          </p:nvPr>
        </p:nvSpPr>
        <p:spPr>
          <a:xfrm>
            <a:off x="2393800" y="3851557"/>
            <a:ext cx="1231200" cy="3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62" name="Google Shape;562;p67"/>
          <p:cNvSpPr txBox="1"/>
          <p:nvPr>
            <p:ph idx="1" type="subTitle"/>
          </p:nvPr>
        </p:nvSpPr>
        <p:spPr>
          <a:xfrm>
            <a:off x="2393800" y="4112538"/>
            <a:ext cx="1231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63" name="Google Shape;563;p67"/>
          <p:cNvSpPr txBox="1"/>
          <p:nvPr>
            <p:ph idx="3" type="ctrTitle"/>
          </p:nvPr>
        </p:nvSpPr>
        <p:spPr>
          <a:xfrm>
            <a:off x="4454450" y="3859775"/>
            <a:ext cx="1231200" cy="3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64" name="Google Shape;564;p67"/>
          <p:cNvSpPr txBox="1"/>
          <p:nvPr>
            <p:ph idx="4" type="subTitle"/>
          </p:nvPr>
        </p:nvSpPr>
        <p:spPr>
          <a:xfrm>
            <a:off x="4454600" y="4111838"/>
            <a:ext cx="1231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65" name="Google Shape;565;p67"/>
          <p:cNvSpPr txBox="1"/>
          <p:nvPr>
            <p:ph idx="5" type="ctrTitle"/>
          </p:nvPr>
        </p:nvSpPr>
        <p:spPr>
          <a:xfrm>
            <a:off x="3443775" y="1362901"/>
            <a:ext cx="1231200" cy="3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66" name="Google Shape;566;p67"/>
          <p:cNvSpPr txBox="1"/>
          <p:nvPr>
            <p:ph idx="6" type="subTitle"/>
          </p:nvPr>
        </p:nvSpPr>
        <p:spPr>
          <a:xfrm>
            <a:off x="3443626" y="1656449"/>
            <a:ext cx="1231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67" name="Google Shape;567;p67"/>
          <p:cNvSpPr txBox="1"/>
          <p:nvPr>
            <p:ph idx="7" type="ctrTitle"/>
          </p:nvPr>
        </p:nvSpPr>
        <p:spPr>
          <a:xfrm>
            <a:off x="5498425" y="1361363"/>
            <a:ext cx="1231200" cy="3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68" name="Google Shape;568;p67"/>
          <p:cNvSpPr txBox="1"/>
          <p:nvPr>
            <p:ph idx="8" type="subTitle"/>
          </p:nvPr>
        </p:nvSpPr>
        <p:spPr>
          <a:xfrm>
            <a:off x="5498325" y="1654912"/>
            <a:ext cx="1231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61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68"/>
          <p:cNvSpPr txBox="1"/>
          <p:nvPr>
            <p:ph type="ctrTitle"/>
          </p:nvPr>
        </p:nvSpPr>
        <p:spPr>
          <a:xfrm flipH="1">
            <a:off x="622800" y="454555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3" name="Google Shape;573;p68"/>
          <p:cNvSpPr txBox="1"/>
          <p:nvPr>
            <p:ph idx="1" type="subTitle"/>
          </p:nvPr>
        </p:nvSpPr>
        <p:spPr>
          <a:xfrm>
            <a:off x="1573144" y="1489382"/>
            <a:ext cx="1555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68"/>
          <p:cNvSpPr txBox="1"/>
          <p:nvPr>
            <p:ph idx="2" type="subTitle"/>
          </p:nvPr>
        </p:nvSpPr>
        <p:spPr>
          <a:xfrm>
            <a:off x="3787682" y="1491020"/>
            <a:ext cx="1555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68"/>
          <p:cNvSpPr txBox="1"/>
          <p:nvPr>
            <p:ph idx="3" type="subTitle"/>
          </p:nvPr>
        </p:nvSpPr>
        <p:spPr>
          <a:xfrm>
            <a:off x="6064122" y="1493420"/>
            <a:ext cx="1555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68"/>
          <p:cNvSpPr txBox="1"/>
          <p:nvPr>
            <p:ph idx="4" type="subTitle"/>
          </p:nvPr>
        </p:nvSpPr>
        <p:spPr>
          <a:xfrm>
            <a:off x="1573145" y="1060472"/>
            <a:ext cx="15558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577" name="Google Shape;577;p68"/>
          <p:cNvSpPr txBox="1"/>
          <p:nvPr>
            <p:ph idx="5" type="subTitle"/>
          </p:nvPr>
        </p:nvSpPr>
        <p:spPr>
          <a:xfrm>
            <a:off x="3787824" y="1072622"/>
            <a:ext cx="1555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578" name="Google Shape;578;p68"/>
          <p:cNvSpPr txBox="1"/>
          <p:nvPr>
            <p:ph idx="6" type="subTitle"/>
          </p:nvPr>
        </p:nvSpPr>
        <p:spPr>
          <a:xfrm>
            <a:off x="6064270" y="1065510"/>
            <a:ext cx="1555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579" name="Google Shape;579;p68"/>
          <p:cNvSpPr txBox="1"/>
          <p:nvPr>
            <p:ph idx="7" type="subTitle"/>
          </p:nvPr>
        </p:nvSpPr>
        <p:spPr>
          <a:xfrm>
            <a:off x="2692432" y="4157457"/>
            <a:ext cx="1555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68"/>
          <p:cNvSpPr txBox="1"/>
          <p:nvPr>
            <p:ph idx="8" type="subTitle"/>
          </p:nvPr>
        </p:nvSpPr>
        <p:spPr>
          <a:xfrm>
            <a:off x="4906147" y="4138965"/>
            <a:ext cx="1555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68"/>
          <p:cNvSpPr txBox="1"/>
          <p:nvPr>
            <p:ph idx="9" type="subTitle"/>
          </p:nvPr>
        </p:nvSpPr>
        <p:spPr>
          <a:xfrm>
            <a:off x="2692574" y="3773185"/>
            <a:ext cx="1555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582" name="Google Shape;582;p68"/>
          <p:cNvSpPr txBox="1"/>
          <p:nvPr>
            <p:ph idx="13" type="subTitle"/>
          </p:nvPr>
        </p:nvSpPr>
        <p:spPr>
          <a:xfrm>
            <a:off x="4906295" y="3774166"/>
            <a:ext cx="1555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27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9"/>
          <p:cNvSpPr txBox="1"/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85" name="Google Shape;585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31825" y="-795109"/>
            <a:ext cx="3139825" cy="283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20369" y="-796531"/>
            <a:ext cx="3139825" cy="283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28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926" y="-466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59554" y="-465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70"/>
          <p:cNvSpPr txBox="1"/>
          <p:nvPr>
            <p:ph type="ctrTitle"/>
          </p:nvPr>
        </p:nvSpPr>
        <p:spPr>
          <a:xfrm flipH="1">
            <a:off x="540000" y="507400"/>
            <a:ext cx="8064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34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1"/>
          <p:cNvSpPr txBox="1"/>
          <p:nvPr>
            <p:ph type="ctrTitle"/>
          </p:nvPr>
        </p:nvSpPr>
        <p:spPr>
          <a:xfrm flipH="1">
            <a:off x="457200" y="1443030"/>
            <a:ext cx="26958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5" name="Google Shape;595;p71"/>
          <p:cNvSpPr txBox="1"/>
          <p:nvPr/>
        </p:nvSpPr>
        <p:spPr>
          <a:xfrm>
            <a:off x="3390325" y="2006627"/>
            <a:ext cx="28182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</a:t>
            </a: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D809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6" name="Google Shape;596;p71"/>
          <p:cNvSpPr txBox="1"/>
          <p:nvPr>
            <p:ph idx="1" type="subTitle"/>
          </p:nvPr>
        </p:nvSpPr>
        <p:spPr>
          <a:xfrm>
            <a:off x="457188" y="2038763"/>
            <a:ext cx="26958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pic>
        <p:nvPicPr>
          <p:cNvPr id="597" name="Google Shape;597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071778" y="-1374105"/>
            <a:ext cx="4072221" cy="3674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5058749" y="2776786"/>
            <a:ext cx="4072221" cy="3674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29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2"/>
          <p:cNvSpPr txBox="1"/>
          <p:nvPr>
            <p:ph type="ctrTitle"/>
          </p:nvPr>
        </p:nvSpPr>
        <p:spPr>
          <a:xfrm flipH="1">
            <a:off x="540000" y="456180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601" name="Google Shape;601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770966" y="39734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918995" y="3893567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69829" y="-21083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29394" y="-13091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62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3"/>
          <p:cNvSpPr txBox="1"/>
          <p:nvPr>
            <p:ph type="ctrTitle"/>
          </p:nvPr>
        </p:nvSpPr>
        <p:spPr>
          <a:xfrm flipH="1">
            <a:off x="540000" y="456180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607" name="Google Shape;607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69829" y="-21083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29394" y="-13091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33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4"/>
          <p:cNvSpPr txBox="1"/>
          <p:nvPr>
            <p:ph type="ctrTitle"/>
          </p:nvPr>
        </p:nvSpPr>
        <p:spPr>
          <a:xfrm flipH="1">
            <a:off x="540000" y="455570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1" name="Google Shape;611;p74"/>
          <p:cNvSpPr txBox="1"/>
          <p:nvPr>
            <p:ph idx="1" type="subTitle"/>
          </p:nvPr>
        </p:nvSpPr>
        <p:spPr>
          <a:xfrm>
            <a:off x="2588100" y="2210650"/>
            <a:ext cx="3967800" cy="18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12" name="Google Shape;612;p74">
            <a:hlinkClick r:id="rId2"/>
          </p:cNvPr>
          <p:cNvSpPr txBox="1"/>
          <p:nvPr>
            <p:ph idx="2" type="ctrTitle"/>
          </p:nvPr>
        </p:nvSpPr>
        <p:spPr>
          <a:xfrm>
            <a:off x="3224100" y="1799442"/>
            <a:ext cx="26958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613" name="Google Shape;61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247964" y="32876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-984228" y="3207767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41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12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41_1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47964" y="31352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984228" y="3055367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62" Type="http://schemas.openxmlformats.org/officeDocument/2006/relationships/slideLayout" Target="../slideLayouts/slideLayout73.xml"/><Relationship Id="rId61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31.xml"/><Relationship Id="rId64" Type="http://schemas.openxmlformats.org/officeDocument/2006/relationships/theme" Target="../theme/theme1.xml"/><Relationship Id="rId63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60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5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23.xml"/><Relationship Id="rId5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26.xml"/><Relationship Id="rId5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25.xml"/><Relationship Id="rId5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3717" r:id="rId59"/>
    <p:sldLayoutId id="2147483718" r:id="rId60"/>
    <p:sldLayoutId id="2147483719" r:id="rId61"/>
    <p:sldLayoutId id="2147483720" r:id="rId62"/>
    <p:sldLayoutId id="2147483721" r:id="rId6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12.png"/><Relationship Id="rId6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7"/>
          <p:cNvSpPr txBox="1"/>
          <p:nvPr>
            <p:ph type="title"/>
          </p:nvPr>
        </p:nvSpPr>
        <p:spPr>
          <a:xfrm>
            <a:off x="457200" y="2650700"/>
            <a:ext cx="82296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Recidivism Predictive Model</a:t>
            </a:r>
            <a:endParaRPr/>
          </a:p>
        </p:txBody>
      </p:sp>
      <p:sp>
        <p:nvSpPr>
          <p:cNvPr id="626" name="Google Shape;626;p77"/>
          <p:cNvSpPr txBox="1"/>
          <p:nvPr>
            <p:ph idx="1" type="subTitle"/>
          </p:nvPr>
        </p:nvSpPr>
        <p:spPr>
          <a:xfrm>
            <a:off x="457200" y="3717775"/>
            <a:ext cx="82296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James Beck, Jia Mody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6"/>
          <p:cNvSpPr txBox="1"/>
          <p:nvPr>
            <p:ph type="ctrTitle"/>
          </p:nvPr>
        </p:nvSpPr>
        <p:spPr>
          <a:xfrm flipH="1">
            <a:off x="2359650" y="1400650"/>
            <a:ext cx="4424700" cy="9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Missing Values</a:t>
            </a:r>
            <a:endParaRPr/>
          </a:p>
        </p:txBody>
      </p:sp>
      <p:sp>
        <p:nvSpPr>
          <p:cNvPr id="747" name="Google Shape;747;p86"/>
          <p:cNvSpPr txBox="1"/>
          <p:nvPr>
            <p:ph idx="1" type="subTitle"/>
          </p:nvPr>
        </p:nvSpPr>
        <p:spPr>
          <a:xfrm>
            <a:off x="1150525" y="2906000"/>
            <a:ext cx="7083600" cy="9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❏"/>
            </a:pPr>
            <a:r>
              <a:rPr lang="en" sz="2200"/>
              <a:t>No </a:t>
            </a:r>
            <a:r>
              <a:rPr lang="en" sz="2200"/>
              <a:t>attributes</a:t>
            </a:r>
            <a:r>
              <a:rPr lang="en" sz="2200"/>
              <a:t> were missing &gt;70% values</a:t>
            </a:r>
            <a:endParaRPr sz="2200"/>
          </a:p>
          <a:p>
            <a:pPr indent="-368300" lvl="0" marL="457200" rtl="0" algn="ctr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" sz="2200"/>
              <a:t>Replaced missing qualitative values with mode</a:t>
            </a:r>
            <a:endParaRPr sz="2200"/>
          </a:p>
          <a:p>
            <a:pPr indent="-368300" lvl="0" marL="457200" rtl="0" algn="ctr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" sz="2200"/>
              <a:t>Replaced missing quantitative values with median (difficulties in WEKA)</a:t>
            </a:r>
            <a:endParaRPr sz="2200"/>
          </a:p>
          <a:p>
            <a:pPr indent="-368300" lvl="0" marL="457200" rtl="0" algn="ctr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" sz="2200"/>
              <a:t>Python Script</a:t>
            </a:r>
            <a:endParaRPr sz="2200"/>
          </a:p>
        </p:txBody>
      </p:sp>
      <p:cxnSp>
        <p:nvCxnSpPr>
          <p:cNvPr id="748" name="Google Shape;748;p86"/>
          <p:cNvCxnSpPr/>
          <p:nvPr/>
        </p:nvCxnSpPr>
        <p:spPr>
          <a:xfrm rot="10800000">
            <a:off x="2493000" y="2315375"/>
            <a:ext cx="41580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87"/>
          <p:cNvPicPr preferRelativeResize="0"/>
          <p:nvPr/>
        </p:nvPicPr>
        <p:blipFill rotWithShape="1">
          <a:blip r:embed="rId3">
            <a:alphaModFix/>
          </a:blip>
          <a:srcRect b="15027" l="29338" r="29868" t="31473"/>
          <a:stretch/>
        </p:blipFill>
        <p:spPr>
          <a:xfrm>
            <a:off x="162475" y="349625"/>
            <a:ext cx="4932398" cy="42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87"/>
          <p:cNvPicPr preferRelativeResize="0"/>
          <p:nvPr/>
        </p:nvPicPr>
        <p:blipFill rotWithShape="1">
          <a:blip r:embed="rId4">
            <a:alphaModFix/>
          </a:blip>
          <a:srcRect b="31210" l="30250" r="29741" t="33665"/>
          <a:stretch/>
        </p:blipFill>
        <p:spPr>
          <a:xfrm>
            <a:off x="3568525" y="1977675"/>
            <a:ext cx="5094723" cy="290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88"/>
          <p:cNvSpPr txBox="1"/>
          <p:nvPr>
            <p:ph type="ctrTitle"/>
          </p:nvPr>
        </p:nvSpPr>
        <p:spPr>
          <a:xfrm flipH="1">
            <a:off x="2359650" y="1172050"/>
            <a:ext cx="4424700" cy="9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Derived Class</a:t>
            </a:r>
            <a:endParaRPr/>
          </a:p>
        </p:txBody>
      </p:sp>
      <p:sp>
        <p:nvSpPr>
          <p:cNvPr id="760" name="Google Shape;760;p88"/>
          <p:cNvSpPr txBox="1"/>
          <p:nvPr>
            <p:ph idx="1" type="subTitle"/>
          </p:nvPr>
        </p:nvSpPr>
        <p:spPr>
          <a:xfrm>
            <a:off x="666750" y="2207100"/>
            <a:ext cx="7865700" cy="22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" sz="2200"/>
              <a:t>4 potential class attributes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" sz="2200"/>
              <a:t>Combined attributes</a:t>
            </a:r>
            <a:r>
              <a:rPr lang="en" sz="2200"/>
              <a:t> into single class with following labels: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" sz="2200"/>
              <a:t>“1” – Arrested within 1 year of release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" sz="2200"/>
              <a:t>“2” – Arrested within 2 years of release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" sz="2200"/>
              <a:t>“3” – Arrested within 3 years of release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" sz="2200"/>
              <a:t>“Never” – No arrest within 3 years of release</a:t>
            </a:r>
            <a:endParaRPr sz="2200"/>
          </a:p>
        </p:txBody>
      </p:sp>
      <p:cxnSp>
        <p:nvCxnSpPr>
          <p:cNvPr id="761" name="Google Shape;761;p88"/>
          <p:cNvCxnSpPr/>
          <p:nvPr/>
        </p:nvCxnSpPr>
        <p:spPr>
          <a:xfrm rot="10800000">
            <a:off x="2493000" y="2086775"/>
            <a:ext cx="41580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89"/>
          <p:cNvPicPr preferRelativeResize="0"/>
          <p:nvPr/>
        </p:nvPicPr>
        <p:blipFill rotWithShape="1">
          <a:blip r:embed="rId3">
            <a:alphaModFix/>
          </a:blip>
          <a:srcRect b="19958" l="29531" r="29621" t="30406"/>
          <a:stretch/>
        </p:blipFill>
        <p:spPr>
          <a:xfrm>
            <a:off x="1571566" y="301425"/>
            <a:ext cx="6000876" cy="47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0"/>
          <p:cNvSpPr txBox="1"/>
          <p:nvPr>
            <p:ph type="ctrTitle"/>
          </p:nvPr>
        </p:nvSpPr>
        <p:spPr>
          <a:xfrm flipH="1">
            <a:off x="4721600" y="462755"/>
            <a:ext cx="3673200" cy="13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Normalizing and Changing</a:t>
            </a:r>
            <a:endParaRPr/>
          </a:p>
        </p:txBody>
      </p:sp>
      <p:sp>
        <p:nvSpPr>
          <p:cNvPr id="772" name="Google Shape;772;p90"/>
          <p:cNvSpPr txBox="1"/>
          <p:nvPr>
            <p:ph idx="1" type="subTitle"/>
          </p:nvPr>
        </p:nvSpPr>
        <p:spPr>
          <a:xfrm>
            <a:off x="2336850" y="2792565"/>
            <a:ext cx="2085600" cy="11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600"/>
              <a:t>WEKA Normalize Filter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600"/>
              <a:t>Exception: Residence_PUMA</a:t>
            </a:r>
            <a:endParaRPr sz="1600"/>
          </a:p>
        </p:txBody>
      </p:sp>
      <p:sp>
        <p:nvSpPr>
          <p:cNvPr id="773" name="Google Shape;773;p90"/>
          <p:cNvSpPr txBox="1"/>
          <p:nvPr>
            <p:ph idx="2" type="subTitle"/>
          </p:nvPr>
        </p:nvSpPr>
        <p:spPr>
          <a:xfrm>
            <a:off x="4627350" y="2792575"/>
            <a:ext cx="2384700" cy="11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600"/>
              <a:t>Nominal→Numerical</a:t>
            </a:r>
            <a:endParaRPr sz="1600"/>
          </a:p>
        </p:txBody>
      </p:sp>
      <p:sp>
        <p:nvSpPr>
          <p:cNvPr id="774" name="Google Shape;774;p90"/>
          <p:cNvSpPr txBox="1"/>
          <p:nvPr>
            <p:ph idx="3" type="ctrTitle"/>
          </p:nvPr>
        </p:nvSpPr>
        <p:spPr>
          <a:xfrm>
            <a:off x="2229288" y="2629926"/>
            <a:ext cx="2300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Normalizing</a:t>
            </a:r>
            <a:endParaRPr/>
          </a:p>
        </p:txBody>
      </p:sp>
      <p:sp>
        <p:nvSpPr>
          <p:cNvPr id="775" name="Google Shape;775;p90"/>
          <p:cNvSpPr txBox="1"/>
          <p:nvPr>
            <p:ph idx="4" type="ctrTitle"/>
          </p:nvPr>
        </p:nvSpPr>
        <p:spPr>
          <a:xfrm>
            <a:off x="4572000" y="2629926"/>
            <a:ext cx="2384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Altering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91"/>
          <p:cNvSpPr txBox="1"/>
          <p:nvPr>
            <p:ph type="ctrTitle"/>
          </p:nvPr>
        </p:nvSpPr>
        <p:spPr>
          <a:xfrm flipH="1">
            <a:off x="1372450" y="1657500"/>
            <a:ext cx="3486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Test/Train</a:t>
            </a:r>
            <a:endParaRPr/>
          </a:p>
        </p:txBody>
      </p:sp>
      <p:sp>
        <p:nvSpPr>
          <p:cNvPr id="781" name="Google Shape;781;p91"/>
          <p:cNvSpPr txBox="1"/>
          <p:nvPr>
            <p:ph idx="1" type="subTitle"/>
          </p:nvPr>
        </p:nvSpPr>
        <p:spPr>
          <a:xfrm>
            <a:off x="1398700" y="2681700"/>
            <a:ext cx="3486000" cy="17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" sz="1800"/>
              <a:t>Python Script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" sz="1800"/>
              <a:t>Originally 70/15/15,  but </a:t>
            </a:r>
            <a:r>
              <a:rPr lang="en" sz="1800"/>
              <a:t>validation</a:t>
            </a:r>
            <a:r>
              <a:rPr lang="en" sz="1800"/>
              <a:t> was not working well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" sz="1800"/>
              <a:t>Changed to 70/30 train test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782" name="Google Shape;782;p91"/>
          <p:cNvCxnSpPr/>
          <p:nvPr/>
        </p:nvCxnSpPr>
        <p:spPr>
          <a:xfrm>
            <a:off x="1482719" y="2464950"/>
            <a:ext cx="3115500" cy="8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92"/>
          <p:cNvSpPr txBox="1"/>
          <p:nvPr>
            <p:ph type="ctrTitle"/>
          </p:nvPr>
        </p:nvSpPr>
        <p:spPr>
          <a:xfrm flipH="1">
            <a:off x="769625" y="276825"/>
            <a:ext cx="3486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Test/Train</a:t>
            </a:r>
            <a:endParaRPr/>
          </a:p>
        </p:txBody>
      </p:sp>
      <p:sp>
        <p:nvSpPr>
          <p:cNvPr id="788" name="Google Shape;788;p92"/>
          <p:cNvSpPr txBox="1"/>
          <p:nvPr>
            <p:ph idx="1" type="subTitle"/>
          </p:nvPr>
        </p:nvSpPr>
        <p:spPr>
          <a:xfrm>
            <a:off x="509400" y="1229625"/>
            <a:ext cx="3486000" cy="17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" sz="1800"/>
              <a:t>Training: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1 yr-5407/18084 (29.9%)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2 yrs-3197/18084 (17.7%)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3 yrs-1829/18084 (10.1%)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Never-7651/18084 (42.3%)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789" name="Google Shape;789;p92"/>
          <p:cNvCxnSpPr/>
          <p:nvPr/>
        </p:nvCxnSpPr>
        <p:spPr>
          <a:xfrm>
            <a:off x="879894" y="1084275"/>
            <a:ext cx="3115500" cy="8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92"/>
          <p:cNvSpPr txBox="1"/>
          <p:nvPr>
            <p:ph idx="1" type="subTitle"/>
          </p:nvPr>
        </p:nvSpPr>
        <p:spPr>
          <a:xfrm>
            <a:off x="509400" y="2898825"/>
            <a:ext cx="3486000" cy="17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" sz="1800"/>
              <a:t>Test</a:t>
            </a:r>
            <a:r>
              <a:rPr lang="en" sz="1800"/>
              <a:t>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1 yr-2317/7751 (29.9%)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2 yrs-1370/</a:t>
            </a:r>
            <a:r>
              <a:rPr lang="en" sz="1800"/>
              <a:t>7751</a:t>
            </a:r>
            <a:r>
              <a:rPr lang="en" sz="1800"/>
              <a:t> (17.7%)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3 yrs-784/</a:t>
            </a:r>
            <a:r>
              <a:rPr lang="en" sz="1800"/>
              <a:t>7751</a:t>
            </a:r>
            <a:r>
              <a:rPr lang="en" sz="1800"/>
              <a:t> (10.1%)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Never-3280/</a:t>
            </a:r>
            <a:r>
              <a:rPr lang="en" sz="1800"/>
              <a:t>7751</a:t>
            </a:r>
            <a:r>
              <a:rPr lang="en" sz="1800"/>
              <a:t> (42.3%)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93"/>
          <p:cNvPicPr preferRelativeResize="0"/>
          <p:nvPr/>
        </p:nvPicPr>
        <p:blipFill rotWithShape="1">
          <a:blip r:embed="rId3">
            <a:alphaModFix/>
          </a:blip>
          <a:srcRect b="20360" l="29790" r="30147" t="31010"/>
          <a:stretch/>
        </p:blipFill>
        <p:spPr>
          <a:xfrm>
            <a:off x="87525" y="495875"/>
            <a:ext cx="5094200" cy="401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93"/>
          <p:cNvPicPr preferRelativeResize="0"/>
          <p:nvPr/>
        </p:nvPicPr>
        <p:blipFill rotWithShape="1">
          <a:blip r:embed="rId4">
            <a:alphaModFix/>
          </a:blip>
          <a:srcRect b="22280" l="29315" r="29517" t="37645"/>
          <a:stretch/>
        </p:blipFill>
        <p:spPr>
          <a:xfrm>
            <a:off x="4735150" y="1545950"/>
            <a:ext cx="4258698" cy="269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94"/>
          <p:cNvSpPr txBox="1"/>
          <p:nvPr>
            <p:ph type="ctrTitle"/>
          </p:nvPr>
        </p:nvSpPr>
        <p:spPr>
          <a:xfrm>
            <a:off x="2422500" y="2348625"/>
            <a:ext cx="42990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Attribute Selection</a:t>
            </a:r>
            <a:endParaRPr/>
          </a:p>
        </p:txBody>
      </p:sp>
      <p:sp>
        <p:nvSpPr>
          <p:cNvPr id="802" name="Google Shape;802;p94"/>
          <p:cNvSpPr txBox="1"/>
          <p:nvPr>
            <p:ph idx="2" type="title"/>
          </p:nvPr>
        </p:nvSpPr>
        <p:spPr>
          <a:xfrm>
            <a:off x="2422500" y="1296000"/>
            <a:ext cx="4299000" cy="10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" name="Google Shape;807;p95"/>
          <p:cNvGrpSpPr/>
          <p:nvPr/>
        </p:nvGrpSpPr>
        <p:grpSpPr>
          <a:xfrm>
            <a:off x="1619076" y="2261112"/>
            <a:ext cx="5905843" cy="1383294"/>
            <a:chOff x="1247650" y="2075423"/>
            <a:chExt cx="6648477" cy="1557238"/>
          </a:xfrm>
        </p:grpSpPr>
        <p:sp>
          <p:nvSpPr>
            <p:cNvPr id="808" name="Google Shape;808;p95"/>
            <p:cNvSpPr/>
            <p:nvPr/>
          </p:nvSpPr>
          <p:spPr>
            <a:xfrm>
              <a:off x="6633862" y="2075423"/>
              <a:ext cx="953444" cy="825696"/>
            </a:xfrm>
            <a:custGeom>
              <a:rect b="b" l="l" r="r" t="t"/>
              <a:pathLst>
                <a:path extrusionOk="0" h="50027" w="57767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95"/>
            <p:cNvSpPr/>
            <p:nvPr/>
          </p:nvSpPr>
          <p:spPr>
            <a:xfrm>
              <a:off x="5359252" y="2806965"/>
              <a:ext cx="953461" cy="825696"/>
            </a:xfrm>
            <a:custGeom>
              <a:rect b="b" l="l" r="r" t="t"/>
              <a:pathLst>
                <a:path extrusionOk="0" h="50027" w="57768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95"/>
            <p:cNvSpPr/>
            <p:nvPr/>
          </p:nvSpPr>
          <p:spPr>
            <a:xfrm>
              <a:off x="1601478" y="2075425"/>
              <a:ext cx="953316" cy="825696"/>
            </a:xfrm>
            <a:custGeom>
              <a:rect b="b" l="l" r="r" t="t"/>
              <a:pathLst>
                <a:path extrusionOk="0" h="50027" w="57768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95"/>
            <p:cNvSpPr/>
            <p:nvPr/>
          </p:nvSpPr>
          <p:spPr>
            <a:xfrm>
              <a:off x="2857827" y="2807112"/>
              <a:ext cx="953370" cy="825320"/>
            </a:xfrm>
            <a:custGeom>
              <a:rect b="b" l="l" r="r" t="t"/>
              <a:pathLst>
                <a:path extrusionOk="0" h="50027" w="5778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95"/>
            <p:cNvSpPr/>
            <p:nvPr/>
          </p:nvSpPr>
          <p:spPr>
            <a:xfrm>
              <a:off x="4097386" y="2075425"/>
              <a:ext cx="953444" cy="825696"/>
            </a:xfrm>
            <a:custGeom>
              <a:rect b="b" l="l" r="r" t="t"/>
              <a:pathLst>
                <a:path extrusionOk="0" h="50027" w="57767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95"/>
            <p:cNvSpPr/>
            <p:nvPr/>
          </p:nvSpPr>
          <p:spPr>
            <a:xfrm>
              <a:off x="1247650" y="2490334"/>
              <a:ext cx="6648477" cy="729445"/>
            </a:xfrm>
            <a:custGeom>
              <a:rect b="b" l="l" r="r" t="t"/>
              <a:pathLst>
                <a:path extrusionOk="0" fill="none" h="31310" w="285373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miter lim="1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" name="Google Shape;814;p95"/>
          <p:cNvGrpSpPr/>
          <p:nvPr/>
        </p:nvGrpSpPr>
        <p:grpSpPr>
          <a:xfrm>
            <a:off x="6650643" y="2449545"/>
            <a:ext cx="366269" cy="366269"/>
            <a:chOff x="-65131525" y="2281350"/>
            <a:chExt cx="316650" cy="316650"/>
          </a:xfrm>
        </p:grpSpPr>
        <p:sp>
          <p:nvSpPr>
            <p:cNvPr id="815" name="Google Shape;815;p95"/>
            <p:cNvSpPr/>
            <p:nvPr/>
          </p:nvSpPr>
          <p:spPr>
            <a:xfrm>
              <a:off x="-65131525" y="2322300"/>
              <a:ext cx="275675" cy="275700"/>
            </a:xfrm>
            <a:custGeom>
              <a:rect b="b" l="l" r="r" t="t"/>
              <a:pathLst>
                <a:path extrusionOk="0" h="11028" w="11027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95"/>
            <p:cNvSpPr/>
            <p:nvPr/>
          </p:nvSpPr>
          <p:spPr>
            <a:xfrm>
              <a:off x="-64963775" y="2281350"/>
              <a:ext cx="148900" cy="148875"/>
            </a:xfrm>
            <a:custGeom>
              <a:rect b="b" l="l" r="r" t="t"/>
              <a:pathLst>
                <a:path extrusionOk="0" h="5955" w="5956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7" name="Google Shape;817;p95"/>
          <p:cNvSpPr/>
          <p:nvPr/>
        </p:nvSpPr>
        <p:spPr>
          <a:xfrm>
            <a:off x="5514003" y="3115104"/>
            <a:ext cx="340239" cy="340168"/>
          </a:xfrm>
          <a:custGeom>
            <a:rect b="b" l="l" r="r" t="t"/>
            <a:pathLst>
              <a:path extrusionOk="0" h="19325" w="19329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818" name="Google Shape;818;p95"/>
          <p:cNvSpPr/>
          <p:nvPr/>
        </p:nvSpPr>
        <p:spPr>
          <a:xfrm>
            <a:off x="4357065" y="2434930"/>
            <a:ext cx="429891" cy="395493"/>
          </a:xfrm>
          <a:custGeom>
            <a:rect b="b" l="l" r="r" t="t"/>
            <a:pathLst>
              <a:path extrusionOk="0" h="10957" w="1191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9" name="Google Shape;819;p95"/>
          <p:cNvGrpSpPr/>
          <p:nvPr/>
        </p:nvGrpSpPr>
        <p:grpSpPr>
          <a:xfrm>
            <a:off x="3284455" y="3073660"/>
            <a:ext cx="371887" cy="423069"/>
            <a:chOff x="-919700" y="2420750"/>
            <a:chExt cx="257575" cy="293025"/>
          </a:xfrm>
        </p:grpSpPr>
        <p:sp>
          <p:nvSpPr>
            <p:cNvPr id="820" name="Google Shape;820;p95"/>
            <p:cNvSpPr/>
            <p:nvPr/>
          </p:nvSpPr>
          <p:spPr>
            <a:xfrm>
              <a:off x="-884250" y="2490850"/>
              <a:ext cx="84300" cy="51225"/>
            </a:xfrm>
            <a:custGeom>
              <a:rect b="b" l="l" r="r" t="t"/>
              <a:pathLst>
                <a:path extrusionOk="0" h="2049" w="3372">
                  <a:moveTo>
                    <a:pt x="977" y="631"/>
                  </a:moveTo>
                  <a:cubicBezTo>
                    <a:pt x="1166" y="631"/>
                    <a:pt x="1324" y="788"/>
                    <a:pt x="1324" y="977"/>
                  </a:cubicBezTo>
                  <a:cubicBezTo>
                    <a:pt x="1324" y="1198"/>
                    <a:pt x="1166" y="1355"/>
                    <a:pt x="977" y="1355"/>
                  </a:cubicBezTo>
                  <a:cubicBezTo>
                    <a:pt x="788" y="1355"/>
                    <a:pt x="631" y="1198"/>
                    <a:pt x="631" y="977"/>
                  </a:cubicBezTo>
                  <a:cubicBezTo>
                    <a:pt x="631" y="788"/>
                    <a:pt x="788" y="631"/>
                    <a:pt x="977" y="631"/>
                  </a:cubicBezTo>
                  <a:close/>
                  <a:moveTo>
                    <a:pt x="2363" y="631"/>
                  </a:moveTo>
                  <a:cubicBezTo>
                    <a:pt x="2552" y="631"/>
                    <a:pt x="2710" y="788"/>
                    <a:pt x="2710" y="977"/>
                  </a:cubicBezTo>
                  <a:cubicBezTo>
                    <a:pt x="2710" y="1198"/>
                    <a:pt x="2552" y="1355"/>
                    <a:pt x="2363" y="1355"/>
                  </a:cubicBezTo>
                  <a:cubicBezTo>
                    <a:pt x="2174" y="1355"/>
                    <a:pt x="2017" y="1198"/>
                    <a:pt x="2017" y="977"/>
                  </a:cubicBezTo>
                  <a:cubicBezTo>
                    <a:pt x="2017" y="788"/>
                    <a:pt x="2174" y="631"/>
                    <a:pt x="2363" y="631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292" y="2048"/>
                    <a:pt x="1544" y="1922"/>
                    <a:pt x="1702" y="1765"/>
                  </a:cubicBezTo>
                  <a:cubicBezTo>
                    <a:pt x="1891" y="1922"/>
                    <a:pt x="2111" y="2048"/>
                    <a:pt x="2363" y="2048"/>
                  </a:cubicBezTo>
                  <a:cubicBezTo>
                    <a:pt x="2899" y="2048"/>
                    <a:pt x="3371" y="1576"/>
                    <a:pt x="3371" y="1040"/>
                  </a:cubicBezTo>
                  <a:cubicBezTo>
                    <a:pt x="3371" y="442"/>
                    <a:pt x="2899" y="1"/>
                    <a:pt x="2363" y="1"/>
                  </a:cubicBezTo>
                  <a:cubicBezTo>
                    <a:pt x="2080" y="1"/>
                    <a:pt x="1859" y="127"/>
                    <a:pt x="1702" y="284"/>
                  </a:cubicBezTo>
                  <a:cubicBezTo>
                    <a:pt x="1481" y="127"/>
                    <a:pt x="1261" y="1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95"/>
            <p:cNvSpPr/>
            <p:nvPr/>
          </p:nvSpPr>
          <p:spPr>
            <a:xfrm>
              <a:off x="-919700" y="2420750"/>
              <a:ext cx="257575" cy="293025"/>
            </a:xfrm>
            <a:custGeom>
              <a:rect b="b" l="l" r="r" t="t"/>
              <a:pathLst>
                <a:path extrusionOk="0" h="11721" w="10303">
                  <a:moveTo>
                    <a:pt x="7152" y="694"/>
                  </a:moveTo>
                  <a:cubicBezTo>
                    <a:pt x="7373" y="694"/>
                    <a:pt x="7530" y="851"/>
                    <a:pt x="7530" y="1040"/>
                  </a:cubicBezTo>
                  <a:lnTo>
                    <a:pt x="7530" y="1418"/>
                  </a:lnTo>
                  <a:lnTo>
                    <a:pt x="662" y="1418"/>
                  </a:lnTo>
                  <a:lnTo>
                    <a:pt x="662" y="1040"/>
                  </a:lnTo>
                  <a:cubicBezTo>
                    <a:pt x="694" y="851"/>
                    <a:pt x="851" y="694"/>
                    <a:pt x="1009" y="694"/>
                  </a:cubicBezTo>
                  <a:close/>
                  <a:moveTo>
                    <a:pt x="7562" y="2111"/>
                  </a:moveTo>
                  <a:lnTo>
                    <a:pt x="7562" y="3403"/>
                  </a:lnTo>
                  <a:lnTo>
                    <a:pt x="7247" y="3088"/>
                  </a:lnTo>
                  <a:cubicBezTo>
                    <a:pt x="7042" y="2883"/>
                    <a:pt x="6784" y="2792"/>
                    <a:pt x="6528" y="2792"/>
                  </a:cubicBezTo>
                  <a:cubicBezTo>
                    <a:pt x="5999" y="2792"/>
                    <a:pt x="5483" y="3186"/>
                    <a:pt x="5483" y="3781"/>
                  </a:cubicBezTo>
                  <a:cubicBezTo>
                    <a:pt x="5483" y="4065"/>
                    <a:pt x="5577" y="4348"/>
                    <a:pt x="5798" y="4506"/>
                  </a:cubicBezTo>
                  <a:lnTo>
                    <a:pt x="6774" y="5482"/>
                  </a:lnTo>
                  <a:lnTo>
                    <a:pt x="1009" y="5482"/>
                  </a:lnTo>
                  <a:cubicBezTo>
                    <a:pt x="995" y="5485"/>
                    <a:pt x="982" y="5486"/>
                    <a:pt x="968" y="5486"/>
                  </a:cubicBezTo>
                  <a:cubicBezTo>
                    <a:pt x="825" y="5486"/>
                    <a:pt x="694" y="5340"/>
                    <a:pt x="694" y="5167"/>
                  </a:cubicBezTo>
                  <a:lnTo>
                    <a:pt x="694" y="2111"/>
                  </a:lnTo>
                  <a:close/>
                  <a:moveTo>
                    <a:pt x="8160" y="2584"/>
                  </a:moveTo>
                  <a:lnTo>
                    <a:pt x="9200" y="3624"/>
                  </a:lnTo>
                  <a:cubicBezTo>
                    <a:pt x="9421" y="3844"/>
                    <a:pt x="9515" y="4065"/>
                    <a:pt x="9515" y="4348"/>
                  </a:cubicBezTo>
                  <a:lnTo>
                    <a:pt x="9515" y="6900"/>
                  </a:lnTo>
                  <a:cubicBezTo>
                    <a:pt x="9515" y="7373"/>
                    <a:pt x="9358" y="7845"/>
                    <a:pt x="9043" y="8192"/>
                  </a:cubicBezTo>
                  <a:lnTo>
                    <a:pt x="5955" y="8192"/>
                  </a:lnTo>
                  <a:cubicBezTo>
                    <a:pt x="5640" y="7845"/>
                    <a:pt x="5483" y="7373"/>
                    <a:pt x="5483" y="6900"/>
                  </a:cubicBezTo>
                  <a:lnTo>
                    <a:pt x="5483" y="6144"/>
                  </a:lnTo>
                  <a:lnTo>
                    <a:pt x="6837" y="6144"/>
                  </a:lnTo>
                  <a:lnTo>
                    <a:pt x="6837" y="6207"/>
                  </a:lnTo>
                  <a:cubicBezTo>
                    <a:pt x="6837" y="6585"/>
                    <a:pt x="6900" y="6932"/>
                    <a:pt x="7089" y="7373"/>
                  </a:cubicBezTo>
                  <a:cubicBezTo>
                    <a:pt x="7135" y="7487"/>
                    <a:pt x="7263" y="7568"/>
                    <a:pt x="7403" y="7568"/>
                  </a:cubicBezTo>
                  <a:cubicBezTo>
                    <a:pt x="7455" y="7568"/>
                    <a:pt x="7510" y="7556"/>
                    <a:pt x="7562" y="7530"/>
                  </a:cubicBezTo>
                  <a:cubicBezTo>
                    <a:pt x="7719" y="7467"/>
                    <a:pt x="7782" y="7247"/>
                    <a:pt x="7719" y="7058"/>
                  </a:cubicBezTo>
                  <a:cubicBezTo>
                    <a:pt x="7593" y="6774"/>
                    <a:pt x="7530" y="6522"/>
                    <a:pt x="7530" y="6239"/>
                  </a:cubicBezTo>
                  <a:lnTo>
                    <a:pt x="7530" y="5451"/>
                  </a:lnTo>
                  <a:cubicBezTo>
                    <a:pt x="7530" y="5356"/>
                    <a:pt x="7467" y="5262"/>
                    <a:pt x="7404" y="5199"/>
                  </a:cubicBezTo>
                  <a:lnTo>
                    <a:pt x="6207" y="4033"/>
                  </a:lnTo>
                  <a:cubicBezTo>
                    <a:pt x="6018" y="3844"/>
                    <a:pt x="6144" y="3435"/>
                    <a:pt x="6459" y="3435"/>
                  </a:cubicBezTo>
                  <a:cubicBezTo>
                    <a:pt x="6522" y="3435"/>
                    <a:pt x="6648" y="3466"/>
                    <a:pt x="6680" y="3561"/>
                  </a:cubicBezTo>
                  <a:lnTo>
                    <a:pt x="8255" y="5136"/>
                  </a:lnTo>
                  <a:cubicBezTo>
                    <a:pt x="8318" y="5199"/>
                    <a:pt x="8413" y="5230"/>
                    <a:pt x="8503" y="5230"/>
                  </a:cubicBezTo>
                  <a:cubicBezTo>
                    <a:pt x="8594" y="5230"/>
                    <a:pt x="8680" y="5199"/>
                    <a:pt x="8728" y="5136"/>
                  </a:cubicBezTo>
                  <a:cubicBezTo>
                    <a:pt x="8854" y="5010"/>
                    <a:pt x="8854" y="4789"/>
                    <a:pt x="8728" y="4663"/>
                  </a:cubicBezTo>
                  <a:lnTo>
                    <a:pt x="8160" y="4065"/>
                  </a:lnTo>
                  <a:lnTo>
                    <a:pt x="8160" y="2584"/>
                  </a:lnTo>
                  <a:close/>
                  <a:moveTo>
                    <a:pt x="9295" y="8948"/>
                  </a:moveTo>
                  <a:cubicBezTo>
                    <a:pt x="9484" y="8948"/>
                    <a:pt x="9641" y="9105"/>
                    <a:pt x="9641" y="9295"/>
                  </a:cubicBezTo>
                  <a:lnTo>
                    <a:pt x="9641" y="10996"/>
                  </a:lnTo>
                  <a:lnTo>
                    <a:pt x="5514" y="10996"/>
                  </a:lnTo>
                  <a:lnTo>
                    <a:pt x="5514" y="9295"/>
                  </a:lnTo>
                  <a:cubicBezTo>
                    <a:pt x="5514" y="9105"/>
                    <a:pt x="5672" y="8948"/>
                    <a:pt x="5861" y="8948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5167"/>
                  </a:lnTo>
                  <a:cubicBezTo>
                    <a:pt x="1" y="5734"/>
                    <a:pt x="473" y="6207"/>
                    <a:pt x="1009" y="6207"/>
                  </a:cubicBezTo>
                  <a:lnTo>
                    <a:pt x="4789" y="6207"/>
                  </a:lnTo>
                  <a:lnTo>
                    <a:pt x="4789" y="6932"/>
                  </a:lnTo>
                  <a:cubicBezTo>
                    <a:pt x="4789" y="7499"/>
                    <a:pt x="4947" y="8003"/>
                    <a:pt x="5231" y="8444"/>
                  </a:cubicBezTo>
                  <a:cubicBezTo>
                    <a:pt x="4947" y="8633"/>
                    <a:pt x="4789" y="8948"/>
                    <a:pt x="4789" y="9295"/>
                  </a:cubicBezTo>
                  <a:lnTo>
                    <a:pt x="4789" y="11342"/>
                  </a:lnTo>
                  <a:cubicBezTo>
                    <a:pt x="4789" y="11563"/>
                    <a:pt x="4947" y="11720"/>
                    <a:pt x="5168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42"/>
                  </a:cubicBezTo>
                  <a:lnTo>
                    <a:pt x="10303" y="9295"/>
                  </a:lnTo>
                  <a:cubicBezTo>
                    <a:pt x="10303" y="8948"/>
                    <a:pt x="10114" y="8633"/>
                    <a:pt x="9893" y="8444"/>
                  </a:cubicBezTo>
                  <a:cubicBezTo>
                    <a:pt x="10177" y="8003"/>
                    <a:pt x="10303" y="7499"/>
                    <a:pt x="10303" y="6932"/>
                  </a:cubicBezTo>
                  <a:lnTo>
                    <a:pt x="10303" y="4380"/>
                  </a:lnTo>
                  <a:lnTo>
                    <a:pt x="10271" y="4380"/>
                  </a:lnTo>
                  <a:cubicBezTo>
                    <a:pt x="10271" y="3907"/>
                    <a:pt x="10082" y="3466"/>
                    <a:pt x="9767" y="3151"/>
                  </a:cubicBezTo>
                  <a:lnTo>
                    <a:pt x="8224" y="1639"/>
                  </a:lnTo>
                  <a:lnTo>
                    <a:pt x="8224" y="1040"/>
                  </a:lnTo>
                  <a:cubicBezTo>
                    <a:pt x="8224" y="473"/>
                    <a:pt x="7751" y="1"/>
                    <a:pt x="7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95"/>
            <p:cNvSpPr/>
            <p:nvPr/>
          </p:nvSpPr>
          <p:spPr>
            <a:xfrm>
              <a:off x="-766100" y="266097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725" y="568"/>
                    <a:pt x="725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" name="Google Shape;823;p95"/>
          <p:cNvGrpSpPr/>
          <p:nvPr/>
        </p:nvGrpSpPr>
        <p:grpSpPr>
          <a:xfrm>
            <a:off x="2230086" y="2449094"/>
            <a:ext cx="263294" cy="367165"/>
            <a:chOff x="-63987100" y="2646800"/>
            <a:chExt cx="227625" cy="317425"/>
          </a:xfrm>
        </p:grpSpPr>
        <p:sp>
          <p:nvSpPr>
            <p:cNvPr id="824" name="Google Shape;824;p95"/>
            <p:cNvSpPr/>
            <p:nvPr/>
          </p:nvSpPr>
          <p:spPr>
            <a:xfrm>
              <a:off x="-63987100" y="2646800"/>
              <a:ext cx="227625" cy="317425"/>
            </a:xfrm>
            <a:custGeom>
              <a:rect b="b" l="l" r="r" t="t"/>
              <a:pathLst>
                <a:path extrusionOk="0" h="12697" w="9105">
                  <a:moveTo>
                    <a:pt x="7467" y="851"/>
                  </a:moveTo>
                  <a:lnTo>
                    <a:pt x="7467" y="2426"/>
                  </a:lnTo>
                  <a:cubicBezTo>
                    <a:pt x="7152" y="2300"/>
                    <a:pt x="6711" y="2237"/>
                    <a:pt x="6238" y="2237"/>
                  </a:cubicBezTo>
                  <a:cubicBezTo>
                    <a:pt x="5198" y="2237"/>
                    <a:pt x="4411" y="2678"/>
                    <a:pt x="4379" y="2710"/>
                  </a:cubicBezTo>
                  <a:cubicBezTo>
                    <a:pt x="4379" y="2710"/>
                    <a:pt x="3718" y="3056"/>
                    <a:pt x="2930" y="3056"/>
                  </a:cubicBezTo>
                  <a:cubicBezTo>
                    <a:pt x="2426" y="3056"/>
                    <a:pt x="1953" y="2899"/>
                    <a:pt x="1701" y="2773"/>
                  </a:cubicBezTo>
                  <a:lnTo>
                    <a:pt x="1701" y="851"/>
                  </a:lnTo>
                  <a:close/>
                  <a:moveTo>
                    <a:pt x="6207" y="3088"/>
                  </a:moveTo>
                  <a:cubicBezTo>
                    <a:pt x="6711" y="3088"/>
                    <a:pt x="7183" y="3245"/>
                    <a:pt x="7404" y="3371"/>
                  </a:cubicBezTo>
                  <a:cubicBezTo>
                    <a:pt x="7309" y="4789"/>
                    <a:pt x="6049" y="5986"/>
                    <a:pt x="4537" y="5986"/>
                  </a:cubicBezTo>
                  <a:cubicBezTo>
                    <a:pt x="3151" y="5986"/>
                    <a:pt x="2016" y="5041"/>
                    <a:pt x="1701" y="3718"/>
                  </a:cubicBezTo>
                  <a:lnTo>
                    <a:pt x="1701" y="3718"/>
                  </a:lnTo>
                  <a:cubicBezTo>
                    <a:pt x="2016" y="3844"/>
                    <a:pt x="2426" y="3939"/>
                    <a:pt x="2899" y="3939"/>
                  </a:cubicBezTo>
                  <a:cubicBezTo>
                    <a:pt x="3907" y="3939"/>
                    <a:pt x="4694" y="3498"/>
                    <a:pt x="4726" y="3466"/>
                  </a:cubicBezTo>
                  <a:cubicBezTo>
                    <a:pt x="4726" y="3466"/>
                    <a:pt x="5419" y="3088"/>
                    <a:pt x="6207" y="3088"/>
                  </a:cubicBezTo>
                  <a:close/>
                  <a:moveTo>
                    <a:pt x="4537" y="10240"/>
                  </a:moveTo>
                  <a:cubicBezTo>
                    <a:pt x="5135" y="10240"/>
                    <a:pt x="5639" y="10933"/>
                    <a:pt x="5765" y="11878"/>
                  </a:cubicBezTo>
                  <a:lnTo>
                    <a:pt x="3308" y="11878"/>
                  </a:lnTo>
                  <a:cubicBezTo>
                    <a:pt x="3434" y="10933"/>
                    <a:pt x="3938" y="10240"/>
                    <a:pt x="4537" y="10240"/>
                  </a:cubicBezTo>
                  <a:close/>
                  <a:moveTo>
                    <a:pt x="4505" y="6774"/>
                  </a:moveTo>
                  <a:cubicBezTo>
                    <a:pt x="6144" y="6806"/>
                    <a:pt x="7467" y="8066"/>
                    <a:pt x="7467" y="9672"/>
                  </a:cubicBezTo>
                  <a:lnTo>
                    <a:pt x="7467" y="11878"/>
                  </a:lnTo>
                  <a:lnTo>
                    <a:pt x="6585" y="11878"/>
                  </a:lnTo>
                  <a:cubicBezTo>
                    <a:pt x="6553" y="11279"/>
                    <a:pt x="6364" y="10744"/>
                    <a:pt x="6049" y="10303"/>
                  </a:cubicBezTo>
                  <a:cubicBezTo>
                    <a:pt x="5639" y="9704"/>
                    <a:pt x="5104" y="9389"/>
                    <a:pt x="4537" y="9389"/>
                  </a:cubicBezTo>
                  <a:cubicBezTo>
                    <a:pt x="3938" y="9389"/>
                    <a:pt x="3434" y="9704"/>
                    <a:pt x="3056" y="10303"/>
                  </a:cubicBezTo>
                  <a:cubicBezTo>
                    <a:pt x="2772" y="10744"/>
                    <a:pt x="2583" y="11279"/>
                    <a:pt x="2489" y="11878"/>
                  </a:cubicBezTo>
                  <a:lnTo>
                    <a:pt x="1638" y="11878"/>
                  </a:lnTo>
                  <a:lnTo>
                    <a:pt x="1638" y="9672"/>
                  </a:lnTo>
                  <a:cubicBezTo>
                    <a:pt x="1638" y="8066"/>
                    <a:pt x="2930" y="6774"/>
                    <a:pt x="4505" y="6774"/>
                  </a:cubicBez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62"/>
                    <a:pt x="221" y="851"/>
                    <a:pt x="410" y="851"/>
                  </a:cubicBezTo>
                  <a:lnTo>
                    <a:pt x="851" y="851"/>
                  </a:lnTo>
                  <a:lnTo>
                    <a:pt x="851" y="3056"/>
                  </a:lnTo>
                  <a:cubicBezTo>
                    <a:pt x="851" y="4506"/>
                    <a:pt x="1670" y="5734"/>
                    <a:pt x="2867" y="6364"/>
                  </a:cubicBezTo>
                  <a:cubicBezTo>
                    <a:pt x="1670" y="6995"/>
                    <a:pt x="851" y="8223"/>
                    <a:pt x="851" y="9672"/>
                  </a:cubicBezTo>
                  <a:lnTo>
                    <a:pt x="851" y="11878"/>
                  </a:lnTo>
                  <a:lnTo>
                    <a:pt x="410" y="11878"/>
                  </a:lnTo>
                  <a:cubicBezTo>
                    <a:pt x="158" y="11878"/>
                    <a:pt x="0" y="12067"/>
                    <a:pt x="0" y="12287"/>
                  </a:cubicBezTo>
                  <a:cubicBezTo>
                    <a:pt x="0" y="12508"/>
                    <a:pt x="221" y="12697"/>
                    <a:pt x="410" y="12697"/>
                  </a:cubicBezTo>
                  <a:lnTo>
                    <a:pt x="8664" y="12697"/>
                  </a:lnTo>
                  <a:cubicBezTo>
                    <a:pt x="8916" y="12697"/>
                    <a:pt x="9105" y="12508"/>
                    <a:pt x="9105" y="12287"/>
                  </a:cubicBezTo>
                  <a:cubicBezTo>
                    <a:pt x="9105" y="12035"/>
                    <a:pt x="8916" y="11878"/>
                    <a:pt x="8664" y="11878"/>
                  </a:cubicBezTo>
                  <a:lnTo>
                    <a:pt x="8286" y="11878"/>
                  </a:lnTo>
                  <a:lnTo>
                    <a:pt x="8286" y="9672"/>
                  </a:lnTo>
                  <a:cubicBezTo>
                    <a:pt x="8286" y="8223"/>
                    <a:pt x="7467" y="6995"/>
                    <a:pt x="6270" y="6364"/>
                  </a:cubicBezTo>
                  <a:cubicBezTo>
                    <a:pt x="7467" y="5734"/>
                    <a:pt x="8286" y="4506"/>
                    <a:pt x="8286" y="3056"/>
                  </a:cubicBezTo>
                  <a:lnTo>
                    <a:pt x="8286" y="851"/>
                  </a:lnTo>
                  <a:lnTo>
                    <a:pt x="8664" y="851"/>
                  </a:lnTo>
                  <a:cubicBezTo>
                    <a:pt x="8916" y="851"/>
                    <a:pt x="9105" y="662"/>
                    <a:pt x="9105" y="410"/>
                  </a:cubicBezTo>
                  <a:cubicBezTo>
                    <a:pt x="9105" y="189"/>
                    <a:pt x="8916" y="0"/>
                    <a:pt x="86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95"/>
            <p:cNvSpPr/>
            <p:nvPr/>
          </p:nvSpPr>
          <p:spPr>
            <a:xfrm>
              <a:off x="-63883150" y="2826375"/>
              <a:ext cx="20500" cy="41775"/>
            </a:xfrm>
            <a:custGeom>
              <a:rect b="b" l="l" r="r" t="t"/>
              <a:pathLst>
                <a:path extrusionOk="0" h="1671" w="820">
                  <a:moveTo>
                    <a:pt x="379" y="1"/>
                  </a:moveTo>
                  <a:cubicBezTo>
                    <a:pt x="158" y="1"/>
                    <a:pt x="1" y="221"/>
                    <a:pt x="1" y="442"/>
                  </a:cubicBezTo>
                  <a:lnTo>
                    <a:pt x="1" y="1261"/>
                  </a:lnTo>
                  <a:cubicBezTo>
                    <a:pt x="1" y="1513"/>
                    <a:pt x="190" y="1670"/>
                    <a:pt x="379" y="1670"/>
                  </a:cubicBezTo>
                  <a:cubicBezTo>
                    <a:pt x="631" y="1670"/>
                    <a:pt x="820" y="1481"/>
                    <a:pt x="820" y="1261"/>
                  </a:cubicBezTo>
                  <a:lnTo>
                    <a:pt x="820" y="442"/>
                  </a:lnTo>
                  <a:cubicBezTo>
                    <a:pt x="820" y="221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6" name="Google Shape;826;p95"/>
          <p:cNvSpPr txBox="1"/>
          <p:nvPr>
            <p:ph type="ctrTitle"/>
          </p:nvPr>
        </p:nvSpPr>
        <p:spPr>
          <a:xfrm flipH="1">
            <a:off x="622800" y="454555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Attribute Selection</a:t>
            </a:r>
            <a:endParaRPr/>
          </a:p>
        </p:txBody>
      </p:sp>
      <p:sp>
        <p:nvSpPr>
          <p:cNvPr id="827" name="Google Shape;827;p95"/>
          <p:cNvSpPr txBox="1"/>
          <p:nvPr>
            <p:ph idx="1" type="subTitle"/>
          </p:nvPr>
        </p:nvSpPr>
        <p:spPr>
          <a:xfrm>
            <a:off x="1573144" y="1641782"/>
            <a:ext cx="1555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Cutoff of 0.1</a:t>
            </a:r>
            <a:endParaRPr/>
          </a:p>
        </p:txBody>
      </p:sp>
      <p:sp>
        <p:nvSpPr>
          <p:cNvPr id="828" name="Google Shape;828;p95"/>
          <p:cNvSpPr txBox="1"/>
          <p:nvPr>
            <p:ph idx="2" type="subTitle"/>
          </p:nvPr>
        </p:nvSpPr>
        <p:spPr>
          <a:xfrm>
            <a:off x="3863882" y="1643420"/>
            <a:ext cx="1555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Cutoff of 43.95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95"/>
          <p:cNvSpPr txBox="1"/>
          <p:nvPr>
            <p:ph idx="4" type="subTitle"/>
          </p:nvPr>
        </p:nvSpPr>
        <p:spPr>
          <a:xfrm>
            <a:off x="1313350" y="1280300"/>
            <a:ext cx="20754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CorrelationAttributeEval</a:t>
            </a:r>
            <a:endParaRPr/>
          </a:p>
        </p:txBody>
      </p:sp>
      <p:sp>
        <p:nvSpPr>
          <p:cNvPr id="830" name="Google Shape;830;p95"/>
          <p:cNvSpPr txBox="1"/>
          <p:nvPr>
            <p:ph idx="5" type="subTitle"/>
          </p:nvPr>
        </p:nvSpPr>
        <p:spPr>
          <a:xfrm>
            <a:off x="3434338" y="1277450"/>
            <a:ext cx="23244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OneRAttributeEval</a:t>
            </a:r>
            <a:endParaRPr/>
          </a:p>
        </p:txBody>
      </p:sp>
      <p:sp>
        <p:nvSpPr>
          <p:cNvPr id="831" name="Google Shape;831;p95"/>
          <p:cNvSpPr txBox="1"/>
          <p:nvPr>
            <p:ph idx="6" type="subTitle"/>
          </p:nvPr>
        </p:nvSpPr>
        <p:spPr>
          <a:xfrm>
            <a:off x="6055870" y="1250135"/>
            <a:ext cx="1555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Self Selection</a:t>
            </a:r>
            <a:endParaRPr/>
          </a:p>
        </p:txBody>
      </p:sp>
      <p:sp>
        <p:nvSpPr>
          <p:cNvPr id="832" name="Google Shape;832;p95"/>
          <p:cNvSpPr txBox="1"/>
          <p:nvPr>
            <p:ph idx="7" type="subTitle"/>
          </p:nvPr>
        </p:nvSpPr>
        <p:spPr>
          <a:xfrm>
            <a:off x="2778232" y="4140307"/>
            <a:ext cx="1555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Cutoff of 0.25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95"/>
          <p:cNvSpPr txBox="1"/>
          <p:nvPr>
            <p:ph idx="9" type="subTitle"/>
          </p:nvPr>
        </p:nvSpPr>
        <p:spPr>
          <a:xfrm>
            <a:off x="2616375" y="3773175"/>
            <a:ext cx="18795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InfoGainAttributeEval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95"/>
          <p:cNvSpPr txBox="1"/>
          <p:nvPr>
            <p:ph idx="13" type="subTitle"/>
          </p:nvPr>
        </p:nvSpPr>
        <p:spPr>
          <a:xfrm>
            <a:off x="4811951" y="3773175"/>
            <a:ext cx="1744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WrapperSubsetEval</a:t>
            </a:r>
            <a:endParaRPr/>
          </a:p>
        </p:txBody>
      </p:sp>
      <p:sp>
        <p:nvSpPr>
          <p:cNvPr id="835" name="Google Shape;835;p95"/>
          <p:cNvSpPr txBox="1"/>
          <p:nvPr>
            <p:ph idx="2" type="subTitle"/>
          </p:nvPr>
        </p:nvSpPr>
        <p:spPr>
          <a:xfrm>
            <a:off x="6073682" y="1643420"/>
            <a:ext cx="1555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9 Attributes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95"/>
          <p:cNvSpPr txBox="1"/>
          <p:nvPr>
            <p:ph idx="2" type="subTitle"/>
          </p:nvPr>
        </p:nvSpPr>
        <p:spPr>
          <a:xfrm>
            <a:off x="4778282" y="4158020"/>
            <a:ext cx="1555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7 Attributes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8"/>
          <p:cNvSpPr txBox="1"/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632" name="Google Shape;632;p78"/>
          <p:cNvSpPr txBox="1"/>
          <p:nvPr>
            <p:ph idx="2" type="title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96"/>
          <p:cNvPicPr preferRelativeResize="0"/>
          <p:nvPr/>
        </p:nvPicPr>
        <p:blipFill rotWithShape="1">
          <a:blip r:embed="rId3">
            <a:alphaModFix/>
          </a:blip>
          <a:srcRect b="15138" l="28067" r="35310" t="40295"/>
          <a:stretch/>
        </p:blipFill>
        <p:spPr>
          <a:xfrm>
            <a:off x="231900" y="267325"/>
            <a:ext cx="4707427" cy="364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96"/>
          <p:cNvPicPr preferRelativeResize="0"/>
          <p:nvPr/>
        </p:nvPicPr>
        <p:blipFill rotWithShape="1">
          <a:blip r:embed="rId4">
            <a:alphaModFix/>
          </a:blip>
          <a:srcRect b="9223" l="33781" r="41461" t="38313"/>
          <a:stretch/>
        </p:blipFill>
        <p:spPr>
          <a:xfrm>
            <a:off x="5001975" y="267325"/>
            <a:ext cx="4073976" cy="441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97"/>
          <p:cNvSpPr/>
          <p:nvPr/>
        </p:nvSpPr>
        <p:spPr>
          <a:xfrm>
            <a:off x="3247580" y="1889638"/>
            <a:ext cx="1095440" cy="947759"/>
          </a:xfrm>
          <a:custGeom>
            <a:rect b="b" l="l" r="r" t="t"/>
            <a:pathLst>
              <a:path extrusionOk="0" h="27692" w="32007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97"/>
          <p:cNvSpPr/>
          <p:nvPr/>
        </p:nvSpPr>
        <p:spPr>
          <a:xfrm>
            <a:off x="3349327" y="1978893"/>
            <a:ext cx="891903" cy="771226"/>
          </a:xfrm>
          <a:custGeom>
            <a:rect b="b" l="l" r="r" t="t"/>
            <a:pathLst>
              <a:path extrusionOk="0" h="22534" w="26060">
                <a:moveTo>
                  <a:pt x="6501" y="1"/>
                </a:moveTo>
                <a:lnTo>
                  <a:pt x="1" y="11238"/>
                </a:lnTo>
                <a:lnTo>
                  <a:pt x="6501" y="22533"/>
                </a:lnTo>
                <a:lnTo>
                  <a:pt x="19501" y="22533"/>
                </a:lnTo>
                <a:lnTo>
                  <a:pt x="26060" y="11238"/>
                </a:lnTo>
                <a:lnTo>
                  <a:pt x="1950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97"/>
          <p:cNvSpPr/>
          <p:nvPr/>
        </p:nvSpPr>
        <p:spPr>
          <a:xfrm>
            <a:off x="3349327" y="1978893"/>
            <a:ext cx="891903" cy="771226"/>
          </a:xfrm>
          <a:custGeom>
            <a:rect b="b" l="l" r="r" t="t"/>
            <a:pathLst>
              <a:path extrusionOk="0" h="22534" w="26060">
                <a:moveTo>
                  <a:pt x="6501" y="1"/>
                </a:moveTo>
                <a:lnTo>
                  <a:pt x="1" y="11238"/>
                </a:lnTo>
                <a:lnTo>
                  <a:pt x="6501" y="22533"/>
                </a:lnTo>
                <a:lnTo>
                  <a:pt x="19501" y="22533"/>
                </a:lnTo>
                <a:lnTo>
                  <a:pt x="26060" y="11238"/>
                </a:lnTo>
                <a:lnTo>
                  <a:pt x="1950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97"/>
          <p:cNvSpPr/>
          <p:nvPr/>
        </p:nvSpPr>
        <p:spPr>
          <a:xfrm>
            <a:off x="3349327" y="1976908"/>
            <a:ext cx="891903" cy="773211"/>
          </a:xfrm>
          <a:custGeom>
            <a:rect b="b" l="l" r="r" t="t"/>
            <a:pathLst>
              <a:path extrusionOk="0" h="22592" w="26060">
                <a:moveTo>
                  <a:pt x="18160" y="2420"/>
                </a:moveTo>
                <a:lnTo>
                  <a:pt x="23262" y="11296"/>
                </a:lnTo>
                <a:lnTo>
                  <a:pt x="18160" y="20157"/>
                </a:lnTo>
                <a:lnTo>
                  <a:pt x="7900" y="20157"/>
                </a:lnTo>
                <a:lnTo>
                  <a:pt x="2799" y="11296"/>
                </a:lnTo>
                <a:lnTo>
                  <a:pt x="7900" y="2420"/>
                </a:lnTo>
                <a:close/>
                <a:moveTo>
                  <a:pt x="6501" y="1"/>
                </a:moveTo>
                <a:lnTo>
                  <a:pt x="1" y="11296"/>
                </a:lnTo>
                <a:lnTo>
                  <a:pt x="6501" y="22591"/>
                </a:lnTo>
                <a:lnTo>
                  <a:pt x="19560" y="22591"/>
                </a:lnTo>
                <a:lnTo>
                  <a:pt x="26060" y="11296"/>
                </a:lnTo>
                <a:lnTo>
                  <a:pt x="19560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97"/>
          <p:cNvSpPr/>
          <p:nvPr/>
        </p:nvSpPr>
        <p:spPr>
          <a:xfrm>
            <a:off x="4714005" y="1889638"/>
            <a:ext cx="1095440" cy="947759"/>
          </a:xfrm>
          <a:custGeom>
            <a:rect b="b" l="l" r="r" t="t"/>
            <a:pathLst>
              <a:path extrusionOk="0" h="27692" w="32007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97"/>
          <p:cNvSpPr/>
          <p:nvPr/>
        </p:nvSpPr>
        <p:spPr>
          <a:xfrm>
            <a:off x="4815752" y="1978893"/>
            <a:ext cx="891903" cy="771226"/>
          </a:xfrm>
          <a:custGeom>
            <a:rect b="b" l="l" r="r" t="t"/>
            <a:pathLst>
              <a:path extrusionOk="0" h="22534" w="26060">
                <a:moveTo>
                  <a:pt x="6501" y="1"/>
                </a:moveTo>
                <a:lnTo>
                  <a:pt x="1" y="11238"/>
                </a:lnTo>
                <a:lnTo>
                  <a:pt x="6501" y="22533"/>
                </a:lnTo>
                <a:lnTo>
                  <a:pt x="19501" y="22533"/>
                </a:lnTo>
                <a:lnTo>
                  <a:pt x="26060" y="11238"/>
                </a:lnTo>
                <a:lnTo>
                  <a:pt x="1950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97"/>
          <p:cNvSpPr/>
          <p:nvPr/>
        </p:nvSpPr>
        <p:spPr>
          <a:xfrm>
            <a:off x="4815752" y="1978893"/>
            <a:ext cx="891903" cy="771226"/>
          </a:xfrm>
          <a:custGeom>
            <a:rect b="b" l="l" r="r" t="t"/>
            <a:pathLst>
              <a:path extrusionOk="0" h="22534" w="26060">
                <a:moveTo>
                  <a:pt x="6501" y="1"/>
                </a:moveTo>
                <a:lnTo>
                  <a:pt x="1" y="11238"/>
                </a:lnTo>
                <a:lnTo>
                  <a:pt x="6501" y="22533"/>
                </a:lnTo>
                <a:lnTo>
                  <a:pt x="19501" y="22533"/>
                </a:lnTo>
                <a:lnTo>
                  <a:pt x="26060" y="11238"/>
                </a:lnTo>
                <a:lnTo>
                  <a:pt x="1950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97"/>
          <p:cNvSpPr/>
          <p:nvPr/>
        </p:nvSpPr>
        <p:spPr>
          <a:xfrm>
            <a:off x="4815752" y="1976908"/>
            <a:ext cx="891903" cy="773211"/>
          </a:xfrm>
          <a:custGeom>
            <a:rect b="b" l="l" r="r" t="t"/>
            <a:pathLst>
              <a:path extrusionOk="0" h="22592" w="26060">
                <a:moveTo>
                  <a:pt x="18160" y="2420"/>
                </a:moveTo>
                <a:lnTo>
                  <a:pt x="23262" y="11296"/>
                </a:lnTo>
                <a:lnTo>
                  <a:pt x="18160" y="20157"/>
                </a:lnTo>
                <a:lnTo>
                  <a:pt x="7900" y="20157"/>
                </a:lnTo>
                <a:lnTo>
                  <a:pt x="2799" y="11296"/>
                </a:lnTo>
                <a:lnTo>
                  <a:pt x="7900" y="2420"/>
                </a:lnTo>
                <a:close/>
                <a:moveTo>
                  <a:pt x="6501" y="1"/>
                </a:moveTo>
                <a:lnTo>
                  <a:pt x="1" y="11296"/>
                </a:lnTo>
                <a:lnTo>
                  <a:pt x="6501" y="22591"/>
                </a:lnTo>
                <a:lnTo>
                  <a:pt x="19560" y="22591"/>
                </a:lnTo>
                <a:lnTo>
                  <a:pt x="26060" y="11296"/>
                </a:lnTo>
                <a:lnTo>
                  <a:pt x="19560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97"/>
          <p:cNvSpPr/>
          <p:nvPr/>
        </p:nvSpPr>
        <p:spPr>
          <a:xfrm>
            <a:off x="6180430" y="1889638"/>
            <a:ext cx="1095440" cy="947759"/>
          </a:xfrm>
          <a:custGeom>
            <a:rect b="b" l="l" r="r" t="t"/>
            <a:pathLst>
              <a:path extrusionOk="0" h="27692" w="32007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97"/>
          <p:cNvSpPr/>
          <p:nvPr/>
        </p:nvSpPr>
        <p:spPr>
          <a:xfrm>
            <a:off x="6282177" y="1978893"/>
            <a:ext cx="891903" cy="771226"/>
          </a:xfrm>
          <a:custGeom>
            <a:rect b="b" l="l" r="r" t="t"/>
            <a:pathLst>
              <a:path extrusionOk="0" h="22534" w="26060">
                <a:moveTo>
                  <a:pt x="6501" y="1"/>
                </a:moveTo>
                <a:lnTo>
                  <a:pt x="1" y="11238"/>
                </a:lnTo>
                <a:lnTo>
                  <a:pt x="6501" y="22533"/>
                </a:lnTo>
                <a:lnTo>
                  <a:pt x="19501" y="22533"/>
                </a:lnTo>
                <a:lnTo>
                  <a:pt x="26060" y="11238"/>
                </a:lnTo>
                <a:lnTo>
                  <a:pt x="1950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97"/>
          <p:cNvSpPr/>
          <p:nvPr/>
        </p:nvSpPr>
        <p:spPr>
          <a:xfrm>
            <a:off x="6282177" y="1978893"/>
            <a:ext cx="891903" cy="771226"/>
          </a:xfrm>
          <a:custGeom>
            <a:rect b="b" l="l" r="r" t="t"/>
            <a:pathLst>
              <a:path extrusionOk="0" h="22534" w="26060">
                <a:moveTo>
                  <a:pt x="6501" y="1"/>
                </a:moveTo>
                <a:lnTo>
                  <a:pt x="1" y="11238"/>
                </a:lnTo>
                <a:lnTo>
                  <a:pt x="6501" y="22533"/>
                </a:lnTo>
                <a:lnTo>
                  <a:pt x="19501" y="22533"/>
                </a:lnTo>
                <a:lnTo>
                  <a:pt x="26060" y="11238"/>
                </a:lnTo>
                <a:lnTo>
                  <a:pt x="1950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97"/>
          <p:cNvSpPr/>
          <p:nvPr/>
        </p:nvSpPr>
        <p:spPr>
          <a:xfrm>
            <a:off x="6282177" y="1976908"/>
            <a:ext cx="891903" cy="773211"/>
          </a:xfrm>
          <a:custGeom>
            <a:rect b="b" l="l" r="r" t="t"/>
            <a:pathLst>
              <a:path extrusionOk="0" h="22592" w="26060">
                <a:moveTo>
                  <a:pt x="18160" y="2420"/>
                </a:moveTo>
                <a:lnTo>
                  <a:pt x="23262" y="11296"/>
                </a:lnTo>
                <a:lnTo>
                  <a:pt x="18160" y="20157"/>
                </a:lnTo>
                <a:lnTo>
                  <a:pt x="7900" y="20157"/>
                </a:lnTo>
                <a:lnTo>
                  <a:pt x="2799" y="11296"/>
                </a:lnTo>
                <a:lnTo>
                  <a:pt x="7900" y="2420"/>
                </a:lnTo>
                <a:close/>
                <a:moveTo>
                  <a:pt x="6501" y="1"/>
                </a:moveTo>
                <a:lnTo>
                  <a:pt x="1" y="11296"/>
                </a:lnTo>
                <a:lnTo>
                  <a:pt x="6501" y="22591"/>
                </a:lnTo>
                <a:lnTo>
                  <a:pt x="19560" y="22591"/>
                </a:lnTo>
                <a:lnTo>
                  <a:pt x="26060" y="11296"/>
                </a:lnTo>
                <a:lnTo>
                  <a:pt x="19560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97"/>
          <p:cNvSpPr/>
          <p:nvPr/>
        </p:nvSpPr>
        <p:spPr>
          <a:xfrm>
            <a:off x="1781155" y="1889638"/>
            <a:ext cx="1095440" cy="947759"/>
          </a:xfrm>
          <a:custGeom>
            <a:rect b="b" l="l" r="r" t="t"/>
            <a:pathLst>
              <a:path extrusionOk="0" h="27692" w="32007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97"/>
          <p:cNvSpPr/>
          <p:nvPr/>
        </p:nvSpPr>
        <p:spPr>
          <a:xfrm>
            <a:off x="1882902" y="1978893"/>
            <a:ext cx="891904" cy="771226"/>
          </a:xfrm>
          <a:custGeom>
            <a:rect b="b" l="l" r="r" t="t"/>
            <a:pathLst>
              <a:path extrusionOk="0" h="22534" w="26060">
                <a:moveTo>
                  <a:pt x="6501" y="1"/>
                </a:moveTo>
                <a:lnTo>
                  <a:pt x="1" y="11238"/>
                </a:lnTo>
                <a:lnTo>
                  <a:pt x="6501" y="22533"/>
                </a:lnTo>
                <a:lnTo>
                  <a:pt x="19501" y="22533"/>
                </a:lnTo>
                <a:lnTo>
                  <a:pt x="26060" y="11238"/>
                </a:lnTo>
                <a:lnTo>
                  <a:pt x="1950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97"/>
          <p:cNvSpPr/>
          <p:nvPr/>
        </p:nvSpPr>
        <p:spPr>
          <a:xfrm>
            <a:off x="1882902" y="1978893"/>
            <a:ext cx="891904" cy="771226"/>
          </a:xfrm>
          <a:custGeom>
            <a:rect b="b" l="l" r="r" t="t"/>
            <a:pathLst>
              <a:path extrusionOk="0" h="22534" w="26060">
                <a:moveTo>
                  <a:pt x="6501" y="1"/>
                </a:moveTo>
                <a:lnTo>
                  <a:pt x="1" y="11238"/>
                </a:lnTo>
                <a:lnTo>
                  <a:pt x="6501" y="22533"/>
                </a:lnTo>
                <a:lnTo>
                  <a:pt x="19501" y="22533"/>
                </a:lnTo>
                <a:lnTo>
                  <a:pt x="26060" y="11238"/>
                </a:lnTo>
                <a:lnTo>
                  <a:pt x="1950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97"/>
          <p:cNvSpPr/>
          <p:nvPr/>
        </p:nvSpPr>
        <p:spPr>
          <a:xfrm>
            <a:off x="1882902" y="1976908"/>
            <a:ext cx="891904" cy="773211"/>
          </a:xfrm>
          <a:custGeom>
            <a:rect b="b" l="l" r="r" t="t"/>
            <a:pathLst>
              <a:path extrusionOk="0" h="22592" w="26060">
                <a:moveTo>
                  <a:pt x="18160" y="2420"/>
                </a:moveTo>
                <a:lnTo>
                  <a:pt x="23262" y="11296"/>
                </a:lnTo>
                <a:lnTo>
                  <a:pt x="18160" y="20157"/>
                </a:lnTo>
                <a:lnTo>
                  <a:pt x="7900" y="20157"/>
                </a:lnTo>
                <a:lnTo>
                  <a:pt x="2799" y="11296"/>
                </a:lnTo>
                <a:lnTo>
                  <a:pt x="7900" y="2420"/>
                </a:lnTo>
                <a:close/>
                <a:moveTo>
                  <a:pt x="6501" y="1"/>
                </a:moveTo>
                <a:lnTo>
                  <a:pt x="1" y="11296"/>
                </a:lnTo>
                <a:lnTo>
                  <a:pt x="6501" y="22591"/>
                </a:lnTo>
                <a:lnTo>
                  <a:pt x="19560" y="22591"/>
                </a:lnTo>
                <a:lnTo>
                  <a:pt x="26060" y="11296"/>
                </a:lnTo>
                <a:lnTo>
                  <a:pt x="19560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97"/>
          <p:cNvSpPr txBox="1"/>
          <p:nvPr>
            <p:ph type="title"/>
          </p:nvPr>
        </p:nvSpPr>
        <p:spPr>
          <a:xfrm>
            <a:off x="457200" y="453668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Classification Algorithms</a:t>
            </a:r>
            <a:endParaRPr/>
          </a:p>
        </p:txBody>
      </p:sp>
      <p:sp>
        <p:nvSpPr>
          <p:cNvPr id="864" name="Google Shape;864;p97"/>
          <p:cNvSpPr txBox="1"/>
          <p:nvPr>
            <p:ph idx="5" type="subTitle"/>
          </p:nvPr>
        </p:nvSpPr>
        <p:spPr>
          <a:xfrm>
            <a:off x="1638300" y="3196233"/>
            <a:ext cx="13971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J48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Classification via decision trees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5" name="Google Shape;865;p97"/>
          <p:cNvSpPr txBox="1"/>
          <p:nvPr>
            <p:ph idx="6" type="subTitle"/>
          </p:nvPr>
        </p:nvSpPr>
        <p:spPr>
          <a:xfrm>
            <a:off x="3104700" y="3196233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NaiveBayes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Baye’s formula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97"/>
          <p:cNvSpPr txBox="1"/>
          <p:nvPr>
            <p:ph idx="7" type="subTitle"/>
          </p:nvPr>
        </p:nvSpPr>
        <p:spPr>
          <a:xfrm>
            <a:off x="4571999" y="3196233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Rule Based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7" name="Google Shape;867;p97"/>
          <p:cNvSpPr txBox="1"/>
          <p:nvPr>
            <p:ph idx="8" type="subTitle"/>
          </p:nvPr>
        </p:nvSpPr>
        <p:spPr>
          <a:xfrm>
            <a:off x="6037498" y="3196233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RandomForest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Decision trees through random subsets of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8" name="Google Shape;868;p97"/>
          <p:cNvSpPr txBox="1"/>
          <p:nvPr/>
        </p:nvSpPr>
        <p:spPr>
          <a:xfrm>
            <a:off x="1936500" y="2075438"/>
            <a:ext cx="784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1</a:t>
            </a:r>
            <a:endParaRPr sz="24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869" name="Google Shape;869;p97"/>
          <p:cNvSpPr txBox="1"/>
          <p:nvPr/>
        </p:nvSpPr>
        <p:spPr>
          <a:xfrm>
            <a:off x="3402900" y="2075438"/>
            <a:ext cx="784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2</a:t>
            </a:r>
            <a:endParaRPr sz="24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870" name="Google Shape;870;p97"/>
          <p:cNvSpPr txBox="1"/>
          <p:nvPr/>
        </p:nvSpPr>
        <p:spPr>
          <a:xfrm>
            <a:off x="4869325" y="2075438"/>
            <a:ext cx="784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3</a:t>
            </a:r>
            <a:endParaRPr sz="24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871" name="Google Shape;871;p97"/>
          <p:cNvSpPr txBox="1"/>
          <p:nvPr/>
        </p:nvSpPr>
        <p:spPr>
          <a:xfrm>
            <a:off x="6335738" y="2075438"/>
            <a:ext cx="784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4</a:t>
            </a:r>
            <a:endParaRPr sz="24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872" name="Google Shape;872;p97"/>
          <p:cNvCxnSpPr/>
          <p:nvPr/>
        </p:nvCxnSpPr>
        <p:spPr>
          <a:xfrm>
            <a:off x="3795750" y="2832225"/>
            <a:ext cx="0" cy="282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73" name="Google Shape;873;p97"/>
          <p:cNvCxnSpPr/>
          <p:nvPr/>
        </p:nvCxnSpPr>
        <p:spPr>
          <a:xfrm>
            <a:off x="5262600" y="2832225"/>
            <a:ext cx="0" cy="282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74" name="Google Shape;874;p97"/>
          <p:cNvCxnSpPr/>
          <p:nvPr/>
        </p:nvCxnSpPr>
        <p:spPr>
          <a:xfrm>
            <a:off x="6728025" y="2832225"/>
            <a:ext cx="0" cy="282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75" name="Google Shape;875;p97"/>
          <p:cNvCxnSpPr/>
          <p:nvPr/>
        </p:nvCxnSpPr>
        <p:spPr>
          <a:xfrm>
            <a:off x="2328900" y="2832225"/>
            <a:ext cx="0" cy="282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98"/>
          <p:cNvSpPr txBox="1"/>
          <p:nvPr>
            <p:ph type="ctrTitle"/>
          </p:nvPr>
        </p:nvSpPr>
        <p:spPr>
          <a:xfrm>
            <a:off x="1242600" y="183097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Best Model</a:t>
            </a:r>
            <a:endParaRPr/>
          </a:p>
        </p:txBody>
      </p:sp>
      <p:sp>
        <p:nvSpPr>
          <p:cNvPr id="881" name="Google Shape;881;p98"/>
          <p:cNvSpPr txBox="1"/>
          <p:nvPr>
            <p:ph idx="1" type="subTitle"/>
          </p:nvPr>
        </p:nvSpPr>
        <p:spPr>
          <a:xfrm>
            <a:off x="3106650" y="2632418"/>
            <a:ext cx="2930700" cy="12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J48 with attributes selected by WrapperSubsetEval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</a:t>
            </a:r>
            <a:r>
              <a:rPr lang="en"/>
              <a:t>curacy: </a:t>
            </a: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54.5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</a:t>
            </a:r>
            <a:r>
              <a:rPr lang="en"/>
              <a:t>call: </a:t>
            </a: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0.401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p9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00" y="89775"/>
            <a:ext cx="3899225" cy="2405771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887" name="Google Shape;887;p9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89775"/>
            <a:ext cx="3899225" cy="24057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888" name="Google Shape;888;p99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600" y="2569425"/>
            <a:ext cx="3899225" cy="2405779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889" name="Google Shape;889;p99" title="Chart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8200" y="2569428"/>
            <a:ext cx="3899225" cy="2405772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10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28600"/>
            <a:ext cx="7593826" cy="46853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10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76200"/>
            <a:ext cx="4044721" cy="24955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900" name="Google Shape;900;p101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138" y="61084"/>
            <a:ext cx="4093750" cy="2525792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901" name="Google Shape;901;p101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2653450"/>
            <a:ext cx="4044762" cy="24955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902" name="Google Shape;902;p101" title="Chart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6649" y="2652908"/>
            <a:ext cx="4044724" cy="2495567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10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00" y="167425"/>
            <a:ext cx="3896868" cy="24043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908" name="Google Shape;908;p102"/>
          <p:cNvPicPr preferRelativeResize="0"/>
          <p:nvPr/>
        </p:nvPicPr>
        <p:blipFill rotWithShape="1">
          <a:blip r:embed="rId4">
            <a:alphaModFix/>
          </a:blip>
          <a:srcRect b="0" l="18428" r="51866" t="71724"/>
          <a:stretch/>
        </p:blipFill>
        <p:spPr>
          <a:xfrm>
            <a:off x="4986475" y="167426"/>
            <a:ext cx="3323700" cy="1777048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909" name="Google Shape;909;p102"/>
          <p:cNvSpPr txBox="1"/>
          <p:nvPr/>
        </p:nvSpPr>
        <p:spPr>
          <a:xfrm>
            <a:off x="4898925" y="1998700"/>
            <a:ext cx="41037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RandomForest CorrelationAttributeEval</a:t>
            </a:r>
            <a:endParaRPr sz="1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910" name="Google Shape;910;p102"/>
          <p:cNvPicPr preferRelativeResize="0"/>
          <p:nvPr/>
        </p:nvPicPr>
        <p:blipFill rotWithShape="1">
          <a:blip r:embed="rId5">
            <a:alphaModFix/>
          </a:blip>
          <a:srcRect b="0" l="18910" r="54955" t="73325"/>
          <a:stretch/>
        </p:blipFill>
        <p:spPr>
          <a:xfrm>
            <a:off x="454950" y="2742175"/>
            <a:ext cx="3145500" cy="18078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911" name="Google Shape;911;p102"/>
          <p:cNvPicPr preferRelativeResize="0"/>
          <p:nvPr/>
        </p:nvPicPr>
        <p:blipFill rotWithShape="1">
          <a:blip r:embed="rId6">
            <a:alphaModFix/>
          </a:blip>
          <a:srcRect b="0" l="19067" r="50251" t="67614"/>
          <a:stretch/>
        </p:blipFill>
        <p:spPr>
          <a:xfrm>
            <a:off x="5001888" y="2642875"/>
            <a:ext cx="3047625" cy="180780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912" name="Google Shape;912;p102"/>
          <p:cNvSpPr txBox="1"/>
          <p:nvPr/>
        </p:nvSpPr>
        <p:spPr>
          <a:xfrm>
            <a:off x="4938325" y="4511875"/>
            <a:ext cx="29025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NaiveBayes</a:t>
            </a:r>
            <a:r>
              <a:rPr lang="en"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OneRAttributeEval</a:t>
            </a:r>
            <a:endParaRPr sz="1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13" name="Google Shape;913;p102"/>
          <p:cNvSpPr txBox="1"/>
          <p:nvPr/>
        </p:nvSpPr>
        <p:spPr>
          <a:xfrm>
            <a:off x="575275" y="4549975"/>
            <a:ext cx="50271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J48 WrapperSubset</a:t>
            </a:r>
            <a:r>
              <a:rPr lang="en"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Eval</a:t>
            </a:r>
            <a:endParaRPr sz="1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03"/>
          <p:cNvSpPr txBox="1"/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Discussion and Sources of Error</a:t>
            </a:r>
            <a:endParaRPr/>
          </a:p>
        </p:txBody>
      </p:sp>
      <p:sp>
        <p:nvSpPr>
          <p:cNvPr id="919" name="Google Shape;919;p103"/>
          <p:cNvSpPr txBox="1"/>
          <p:nvPr>
            <p:ph idx="2" type="title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04"/>
          <p:cNvSpPr txBox="1"/>
          <p:nvPr>
            <p:ph idx="3" type="subTitle"/>
          </p:nvPr>
        </p:nvSpPr>
        <p:spPr>
          <a:xfrm>
            <a:off x="2101725" y="3396845"/>
            <a:ext cx="21750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Removing “Never”</a:t>
            </a:r>
            <a:endParaRPr/>
          </a:p>
        </p:txBody>
      </p:sp>
      <p:sp>
        <p:nvSpPr>
          <p:cNvPr id="925" name="Google Shape;925;p104"/>
          <p:cNvSpPr txBox="1"/>
          <p:nvPr>
            <p:ph idx="4" type="subTitle"/>
          </p:nvPr>
        </p:nvSpPr>
        <p:spPr>
          <a:xfrm>
            <a:off x="4789400" y="3395392"/>
            <a:ext cx="21570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Removing “2” and “3”</a:t>
            </a:r>
            <a:endParaRPr/>
          </a:p>
        </p:txBody>
      </p:sp>
      <p:sp>
        <p:nvSpPr>
          <p:cNvPr id="926" name="Google Shape;926;p104"/>
          <p:cNvSpPr txBox="1"/>
          <p:nvPr>
            <p:ph type="ctrTitle"/>
          </p:nvPr>
        </p:nvSpPr>
        <p:spPr>
          <a:xfrm flipH="1">
            <a:off x="457200" y="445025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Increasing Accuracy</a:t>
            </a:r>
            <a:endParaRPr/>
          </a:p>
        </p:txBody>
      </p:sp>
      <p:sp>
        <p:nvSpPr>
          <p:cNvPr id="927" name="Google Shape;927;p104"/>
          <p:cNvSpPr/>
          <p:nvPr/>
        </p:nvSpPr>
        <p:spPr>
          <a:xfrm>
            <a:off x="2101725" y="1486500"/>
            <a:ext cx="2175000" cy="1865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104"/>
          <p:cNvSpPr/>
          <p:nvPr/>
        </p:nvSpPr>
        <p:spPr>
          <a:xfrm>
            <a:off x="4779500" y="1486500"/>
            <a:ext cx="2175000" cy="1865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104"/>
          <p:cNvSpPr txBox="1"/>
          <p:nvPr>
            <p:ph idx="1" type="subTitle"/>
          </p:nvPr>
        </p:nvSpPr>
        <p:spPr>
          <a:xfrm>
            <a:off x="2101725" y="3712858"/>
            <a:ext cx="21750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Since “Never” was the most predicted, we decided to remove it to see if it improved accuracy. We got a 59.8% accuracy.</a:t>
            </a:r>
            <a:endParaRPr/>
          </a:p>
        </p:txBody>
      </p:sp>
      <p:sp>
        <p:nvSpPr>
          <p:cNvPr id="930" name="Google Shape;930;p104"/>
          <p:cNvSpPr txBox="1"/>
          <p:nvPr>
            <p:ph idx="2" type="subTitle"/>
          </p:nvPr>
        </p:nvSpPr>
        <p:spPr>
          <a:xfrm>
            <a:off x="4789400" y="3715662"/>
            <a:ext cx="21750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These were the least predicted, so we </a:t>
            </a:r>
            <a:r>
              <a:rPr lang="en"/>
              <a:t>decided to remove them, giving us a 77.2% accuracy. </a:t>
            </a:r>
            <a:endParaRPr/>
          </a:p>
        </p:txBody>
      </p:sp>
      <p:pic>
        <p:nvPicPr>
          <p:cNvPr id="931" name="Google Shape;931;p104"/>
          <p:cNvPicPr preferRelativeResize="0"/>
          <p:nvPr/>
        </p:nvPicPr>
        <p:blipFill rotWithShape="1">
          <a:blip r:embed="rId3">
            <a:alphaModFix/>
          </a:blip>
          <a:srcRect b="0" l="18929" r="56567" t="69574"/>
          <a:stretch/>
        </p:blipFill>
        <p:spPr>
          <a:xfrm>
            <a:off x="4871900" y="1660925"/>
            <a:ext cx="2010000" cy="15093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932" name="Google Shape;932;p104"/>
          <p:cNvPicPr preferRelativeResize="0"/>
          <p:nvPr/>
        </p:nvPicPr>
        <p:blipFill rotWithShape="1">
          <a:blip r:embed="rId4">
            <a:alphaModFix/>
          </a:blip>
          <a:srcRect b="0" l="19015" r="54637" t="68177"/>
          <a:stretch/>
        </p:blipFill>
        <p:spPr>
          <a:xfrm>
            <a:off x="2284350" y="1673937"/>
            <a:ext cx="1809750" cy="14805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05"/>
          <p:cNvSpPr txBox="1"/>
          <p:nvPr>
            <p:ph type="ctrTitle"/>
          </p:nvPr>
        </p:nvSpPr>
        <p:spPr>
          <a:xfrm flipH="1">
            <a:off x="457275" y="1931475"/>
            <a:ext cx="2875200" cy="12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and Discussion</a:t>
            </a:r>
            <a:endParaRPr/>
          </a:p>
        </p:txBody>
      </p:sp>
      <p:sp>
        <p:nvSpPr>
          <p:cNvPr id="938" name="Google Shape;938;p105"/>
          <p:cNvSpPr txBox="1"/>
          <p:nvPr>
            <p:ph idx="1" type="subTitle"/>
          </p:nvPr>
        </p:nvSpPr>
        <p:spPr>
          <a:xfrm>
            <a:off x="4838200" y="1496605"/>
            <a:ext cx="32427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ctr">
              <a:spcBef>
                <a:spcPts val="0"/>
              </a:spcBef>
              <a:spcAft>
                <a:spcPts val="0"/>
              </a:spcAft>
              <a:buSzPts val="1000"/>
              <a:buChar char="❏"/>
            </a:pPr>
            <a:r>
              <a:rPr lang="en"/>
              <a:t>Similar characteristics regardless of recidivism year</a:t>
            </a:r>
            <a:endParaRPr/>
          </a:p>
          <a:p>
            <a:pPr indent="-292100" lvl="0" marL="457200" rtl="0" algn="ctr">
              <a:spcBef>
                <a:spcPts val="0"/>
              </a:spcBef>
              <a:spcAft>
                <a:spcPts val="0"/>
              </a:spcAft>
              <a:buSzPts val="1000"/>
              <a:buChar char="❏"/>
            </a:pPr>
            <a:r>
              <a:rPr lang="en"/>
              <a:t>Not enough data for small categories</a:t>
            </a:r>
            <a:endParaRPr/>
          </a:p>
        </p:txBody>
      </p:sp>
      <p:sp>
        <p:nvSpPr>
          <p:cNvPr id="939" name="Google Shape;939;p105"/>
          <p:cNvSpPr txBox="1"/>
          <p:nvPr>
            <p:ph idx="2" type="subTitle"/>
          </p:nvPr>
        </p:nvSpPr>
        <p:spPr>
          <a:xfrm>
            <a:off x="4838200" y="3792973"/>
            <a:ext cx="32427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ctr">
              <a:spcBef>
                <a:spcPts val="0"/>
              </a:spcBef>
              <a:spcAft>
                <a:spcPts val="0"/>
              </a:spcAft>
              <a:buSzPts val="1000"/>
              <a:buChar char="❏"/>
            </a:pPr>
            <a:r>
              <a:rPr lang="en"/>
              <a:t>Potential to be used in real life, but more analysis is required to build a suitable model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40" name="Google Shape;940;p105"/>
          <p:cNvSpPr txBox="1"/>
          <p:nvPr>
            <p:ph idx="3" type="ctrTitle"/>
          </p:nvPr>
        </p:nvSpPr>
        <p:spPr>
          <a:xfrm>
            <a:off x="4838200" y="1336535"/>
            <a:ext cx="3242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Sources</a:t>
            </a:r>
            <a:endParaRPr/>
          </a:p>
        </p:txBody>
      </p:sp>
      <p:sp>
        <p:nvSpPr>
          <p:cNvPr id="941" name="Google Shape;941;p105"/>
          <p:cNvSpPr txBox="1"/>
          <p:nvPr>
            <p:ph idx="4" type="ctrTitle"/>
          </p:nvPr>
        </p:nvSpPr>
        <p:spPr>
          <a:xfrm>
            <a:off x="4838200" y="3626911"/>
            <a:ext cx="3242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Discussion</a:t>
            </a:r>
            <a:endParaRPr/>
          </a:p>
        </p:txBody>
      </p:sp>
      <p:grpSp>
        <p:nvGrpSpPr>
          <p:cNvPr id="942" name="Google Shape;942;p105"/>
          <p:cNvGrpSpPr/>
          <p:nvPr/>
        </p:nvGrpSpPr>
        <p:grpSpPr>
          <a:xfrm>
            <a:off x="6281009" y="757639"/>
            <a:ext cx="366269" cy="359907"/>
            <a:chOff x="-60988625" y="2310475"/>
            <a:chExt cx="316650" cy="311150"/>
          </a:xfrm>
        </p:grpSpPr>
        <p:sp>
          <p:nvSpPr>
            <p:cNvPr id="943" name="Google Shape;943;p105"/>
            <p:cNvSpPr/>
            <p:nvPr/>
          </p:nvSpPr>
          <p:spPr>
            <a:xfrm>
              <a:off x="-60988625" y="2310475"/>
              <a:ext cx="311125" cy="311150"/>
            </a:xfrm>
            <a:custGeom>
              <a:rect b="b" l="l" r="r" t="t"/>
              <a:pathLst>
                <a:path extrusionOk="0" h="12446" w="12445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05"/>
            <p:cNvSpPr/>
            <p:nvPr/>
          </p:nvSpPr>
          <p:spPr>
            <a:xfrm>
              <a:off x="-60947675" y="2353025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05"/>
            <p:cNvSpPr/>
            <p:nvPr/>
          </p:nvSpPr>
          <p:spPr>
            <a:xfrm>
              <a:off x="-60947675" y="2415250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05"/>
            <p:cNvSpPr/>
            <p:nvPr/>
          </p:nvSpPr>
          <p:spPr>
            <a:xfrm>
              <a:off x="-60947675" y="2475875"/>
              <a:ext cx="145725" cy="22100"/>
            </a:xfrm>
            <a:custGeom>
              <a:rect b="b" l="l" r="r" t="t"/>
              <a:pathLst>
                <a:path extrusionOk="0" h="884" w="5829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05"/>
            <p:cNvSpPr/>
            <p:nvPr/>
          </p:nvSpPr>
          <p:spPr>
            <a:xfrm>
              <a:off x="-60947675" y="2538100"/>
              <a:ext cx="145725" cy="22075"/>
            </a:xfrm>
            <a:custGeom>
              <a:rect b="b" l="l" r="r" t="t"/>
              <a:pathLst>
                <a:path extrusionOk="0" h="883" w="5829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05"/>
            <p:cNvSpPr/>
            <p:nvPr/>
          </p:nvSpPr>
          <p:spPr>
            <a:xfrm>
              <a:off x="-60740525" y="2312050"/>
              <a:ext cx="68550" cy="233950"/>
            </a:xfrm>
            <a:custGeom>
              <a:rect b="b" l="l" r="r" t="t"/>
              <a:pathLst>
                <a:path extrusionOk="0" h="9358" w="2742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9" name="Google Shape;949;p105"/>
          <p:cNvGrpSpPr/>
          <p:nvPr/>
        </p:nvGrpSpPr>
        <p:grpSpPr>
          <a:xfrm>
            <a:off x="6251249" y="3027492"/>
            <a:ext cx="420796" cy="371887"/>
            <a:chOff x="-3137650" y="2787000"/>
            <a:chExt cx="291450" cy="257575"/>
          </a:xfrm>
        </p:grpSpPr>
        <p:sp>
          <p:nvSpPr>
            <p:cNvPr id="950" name="Google Shape;950;p105"/>
            <p:cNvSpPr/>
            <p:nvPr/>
          </p:nvSpPr>
          <p:spPr>
            <a:xfrm>
              <a:off x="-3137650" y="2787000"/>
              <a:ext cx="291450" cy="257575"/>
            </a:xfrm>
            <a:custGeom>
              <a:rect b="b" l="l" r="r" t="t"/>
              <a:pathLst>
                <a:path extrusionOk="0" h="10303" w="11658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05"/>
            <p:cNvSpPr/>
            <p:nvPr/>
          </p:nvSpPr>
          <p:spPr>
            <a:xfrm>
              <a:off x="-3104575" y="282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05"/>
            <p:cNvSpPr/>
            <p:nvPr/>
          </p:nvSpPr>
          <p:spPr>
            <a:xfrm>
              <a:off x="-3069900" y="28208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05"/>
            <p:cNvSpPr/>
            <p:nvPr/>
          </p:nvSpPr>
          <p:spPr>
            <a:xfrm>
              <a:off x="-3035250" y="28208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05"/>
            <p:cNvSpPr/>
            <p:nvPr/>
          </p:nvSpPr>
          <p:spPr>
            <a:xfrm>
              <a:off x="-3002175" y="2820875"/>
              <a:ext cx="121325" cy="17350"/>
            </a:xfrm>
            <a:custGeom>
              <a:rect b="b" l="l" r="r" t="t"/>
              <a:pathLst>
                <a:path extrusionOk="0" h="694" w="4853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05"/>
            <p:cNvSpPr/>
            <p:nvPr/>
          </p:nvSpPr>
          <p:spPr>
            <a:xfrm>
              <a:off x="-2948625" y="2907300"/>
              <a:ext cx="52025" cy="85300"/>
            </a:xfrm>
            <a:custGeom>
              <a:rect b="b" l="l" r="r" t="t"/>
              <a:pathLst>
                <a:path extrusionOk="0" h="3412" w="2081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05"/>
            <p:cNvSpPr/>
            <p:nvPr/>
          </p:nvSpPr>
          <p:spPr>
            <a:xfrm>
              <a:off x="-3088025" y="2907300"/>
              <a:ext cx="53575" cy="85300"/>
            </a:xfrm>
            <a:custGeom>
              <a:rect b="b" l="l" r="r" t="t"/>
              <a:pathLst>
                <a:path extrusionOk="0" h="3412" w="2143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05"/>
            <p:cNvSpPr/>
            <p:nvPr/>
          </p:nvSpPr>
          <p:spPr>
            <a:xfrm>
              <a:off x="-3019500" y="2888975"/>
              <a:ext cx="54375" cy="119400"/>
            </a:xfrm>
            <a:custGeom>
              <a:rect b="b" l="l" r="r" t="t"/>
              <a:pathLst>
                <a:path extrusionOk="0" h="4776" w="2175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9"/>
          <p:cNvSpPr txBox="1"/>
          <p:nvPr>
            <p:ph type="ctrTitle"/>
          </p:nvPr>
        </p:nvSpPr>
        <p:spPr>
          <a:xfrm flipH="1">
            <a:off x="279400" y="2236500"/>
            <a:ext cx="3956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638" name="Google Shape;638;p79"/>
          <p:cNvSpPr txBox="1"/>
          <p:nvPr>
            <p:ph idx="1" type="subTitle"/>
          </p:nvPr>
        </p:nvSpPr>
        <p:spPr>
          <a:xfrm>
            <a:off x="4749000" y="1468850"/>
            <a:ext cx="3956100" cy="21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900"/>
              <a:t>Bureau of Justice Stat: </a:t>
            </a:r>
            <a:r>
              <a:rPr lang="en" sz="1900"/>
              <a:t>68% of criminals </a:t>
            </a:r>
            <a:r>
              <a:rPr lang="en" sz="1900"/>
              <a:t>commit</a:t>
            </a:r>
            <a:r>
              <a:rPr lang="en" sz="1900"/>
              <a:t> repeat offences in 3 years</a:t>
            </a:r>
            <a:endParaRPr sz="19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900"/>
              <a:t>C</a:t>
            </a:r>
            <a:r>
              <a:rPr lang="en" sz="1900"/>
              <a:t>omprehensive risk assessment model</a:t>
            </a:r>
            <a:endParaRPr sz="19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900"/>
              <a:t>Identify potential repeat offenders</a:t>
            </a:r>
            <a:endParaRPr sz="19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900"/>
              <a:t>Public safety </a:t>
            </a:r>
            <a:endParaRPr sz="19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900"/>
              <a:t>Support high risk offenders</a:t>
            </a:r>
            <a:endParaRPr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06"/>
          <p:cNvSpPr txBox="1"/>
          <p:nvPr>
            <p:ph type="ctrTitle"/>
          </p:nvPr>
        </p:nvSpPr>
        <p:spPr>
          <a:xfrm flipH="1">
            <a:off x="340525" y="2123655"/>
            <a:ext cx="26958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THANKS</a:t>
            </a:r>
            <a:endParaRPr/>
          </a:p>
        </p:txBody>
      </p:sp>
      <p:cxnSp>
        <p:nvCxnSpPr>
          <p:cNvPr id="963" name="Google Shape;963;p106"/>
          <p:cNvCxnSpPr/>
          <p:nvPr/>
        </p:nvCxnSpPr>
        <p:spPr>
          <a:xfrm>
            <a:off x="3192018" y="1702080"/>
            <a:ext cx="0" cy="1716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106"/>
          <p:cNvSpPr txBox="1"/>
          <p:nvPr/>
        </p:nvSpPr>
        <p:spPr>
          <a:xfrm>
            <a:off x="3389375" y="3127832"/>
            <a:ext cx="29025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1"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Questions?</a:t>
            </a:r>
            <a:endParaRPr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0"/>
          <p:cNvSpPr txBox="1"/>
          <p:nvPr>
            <p:ph type="ctrTitle"/>
          </p:nvPr>
        </p:nvSpPr>
        <p:spPr>
          <a:xfrm>
            <a:off x="2422500" y="2348625"/>
            <a:ext cx="42990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Dataset</a:t>
            </a:r>
            <a:endParaRPr/>
          </a:p>
        </p:txBody>
      </p:sp>
      <p:sp>
        <p:nvSpPr>
          <p:cNvPr id="644" name="Google Shape;644;p80"/>
          <p:cNvSpPr txBox="1"/>
          <p:nvPr>
            <p:ph idx="2" type="title"/>
          </p:nvPr>
        </p:nvSpPr>
        <p:spPr>
          <a:xfrm>
            <a:off x="2422500" y="1296000"/>
            <a:ext cx="4299000" cy="10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1"/>
          <p:cNvSpPr txBox="1"/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Dataset</a:t>
            </a:r>
            <a:endParaRPr/>
          </a:p>
        </p:txBody>
      </p:sp>
      <p:sp>
        <p:nvSpPr>
          <p:cNvPr id="650" name="Google Shape;650;p81"/>
          <p:cNvSpPr txBox="1"/>
          <p:nvPr>
            <p:ph idx="1" type="subTitle"/>
          </p:nvPr>
        </p:nvSpPr>
        <p:spPr>
          <a:xfrm>
            <a:off x="3481600" y="2765025"/>
            <a:ext cx="19977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25,825 instances, each instance represents one prisoner</a:t>
            </a:r>
            <a:endParaRPr/>
          </a:p>
        </p:txBody>
      </p:sp>
      <p:sp>
        <p:nvSpPr>
          <p:cNvPr id="651" name="Google Shape;651;p81"/>
          <p:cNvSpPr txBox="1"/>
          <p:nvPr>
            <p:ph idx="2" type="ctrTitle"/>
          </p:nvPr>
        </p:nvSpPr>
        <p:spPr>
          <a:xfrm>
            <a:off x="3716190" y="206257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Instances</a:t>
            </a:r>
            <a:endParaRPr/>
          </a:p>
        </p:txBody>
      </p:sp>
      <p:sp>
        <p:nvSpPr>
          <p:cNvPr id="652" name="Google Shape;652;p81"/>
          <p:cNvSpPr txBox="1"/>
          <p:nvPr>
            <p:ph idx="3" type="ctrTitle"/>
          </p:nvPr>
        </p:nvSpPr>
        <p:spPr>
          <a:xfrm>
            <a:off x="5910940" y="2066326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Attributes</a:t>
            </a:r>
            <a:endParaRPr/>
          </a:p>
        </p:txBody>
      </p:sp>
      <p:sp>
        <p:nvSpPr>
          <p:cNvPr id="653" name="Google Shape;653;p81"/>
          <p:cNvSpPr txBox="1"/>
          <p:nvPr>
            <p:ph idx="4" type="subTitle"/>
          </p:nvPr>
        </p:nvSpPr>
        <p:spPr>
          <a:xfrm>
            <a:off x="5752425" y="2571750"/>
            <a:ext cx="1804800" cy="10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49 attributes</a:t>
            </a:r>
            <a:r>
              <a:rPr lang="en"/>
              <a:t>, including gender, dependance, drug test positives, etc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81"/>
          <p:cNvSpPr txBox="1"/>
          <p:nvPr>
            <p:ph idx="5" type="ctrTitle"/>
          </p:nvPr>
        </p:nvSpPr>
        <p:spPr>
          <a:xfrm>
            <a:off x="1521440" y="206258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55" name="Google Shape;655;p81"/>
          <p:cNvSpPr txBox="1"/>
          <p:nvPr>
            <p:ph idx="6" type="subTitle"/>
          </p:nvPr>
        </p:nvSpPr>
        <p:spPr>
          <a:xfrm>
            <a:off x="1403675" y="2765025"/>
            <a:ext cx="1804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Data.gov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Published by U.S. DOJ</a:t>
            </a:r>
            <a:endParaRPr/>
          </a:p>
        </p:txBody>
      </p:sp>
      <p:sp>
        <p:nvSpPr>
          <p:cNvPr id="656" name="Google Shape;656;p81"/>
          <p:cNvSpPr/>
          <p:nvPr/>
        </p:nvSpPr>
        <p:spPr>
          <a:xfrm>
            <a:off x="4334276" y="1907548"/>
            <a:ext cx="334031" cy="334002"/>
          </a:xfrm>
          <a:custGeom>
            <a:rect b="b" l="l" r="r" t="t"/>
            <a:pathLst>
              <a:path extrusionOk="0" h="11657" w="11658">
                <a:moveTo>
                  <a:pt x="5829" y="662"/>
                </a:moveTo>
                <a:cubicBezTo>
                  <a:pt x="6396" y="662"/>
                  <a:pt x="6869" y="1134"/>
                  <a:pt x="6869" y="1670"/>
                </a:cubicBezTo>
                <a:cubicBezTo>
                  <a:pt x="6869" y="2237"/>
                  <a:pt x="6396" y="2741"/>
                  <a:pt x="5829" y="2741"/>
                </a:cubicBezTo>
                <a:cubicBezTo>
                  <a:pt x="5294" y="2710"/>
                  <a:pt x="4821" y="2237"/>
                  <a:pt x="4821" y="1670"/>
                </a:cubicBezTo>
                <a:cubicBezTo>
                  <a:pt x="4821" y="1134"/>
                  <a:pt x="5294" y="662"/>
                  <a:pt x="5829" y="662"/>
                </a:cubicBezTo>
                <a:close/>
                <a:moveTo>
                  <a:pt x="5829" y="3403"/>
                </a:moveTo>
                <a:cubicBezTo>
                  <a:pt x="7058" y="3403"/>
                  <a:pt x="8034" y="4316"/>
                  <a:pt x="8192" y="5451"/>
                </a:cubicBezTo>
                <a:lnTo>
                  <a:pt x="3466" y="5451"/>
                </a:lnTo>
                <a:cubicBezTo>
                  <a:pt x="3624" y="4285"/>
                  <a:pt x="4600" y="3403"/>
                  <a:pt x="5829" y="3403"/>
                </a:cubicBezTo>
                <a:close/>
                <a:moveTo>
                  <a:pt x="1702" y="8885"/>
                </a:moveTo>
                <a:cubicBezTo>
                  <a:pt x="2269" y="8885"/>
                  <a:pt x="2710" y="9357"/>
                  <a:pt x="2710" y="9924"/>
                </a:cubicBezTo>
                <a:cubicBezTo>
                  <a:pt x="2710" y="10460"/>
                  <a:pt x="2269" y="10932"/>
                  <a:pt x="1702" y="10932"/>
                </a:cubicBezTo>
                <a:cubicBezTo>
                  <a:pt x="1135" y="10932"/>
                  <a:pt x="694" y="10460"/>
                  <a:pt x="694" y="9924"/>
                </a:cubicBezTo>
                <a:cubicBezTo>
                  <a:pt x="694" y="9357"/>
                  <a:pt x="1135" y="8885"/>
                  <a:pt x="1702" y="8885"/>
                </a:cubicBezTo>
                <a:close/>
                <a:moveTo>
                  <a:pt x="5829" y="8885"/>
                </a:moveTo>
                <a:cubicBezTo>
                  <a:pt x="6396" y="8885"/>
                  <a:pt x="6869" y="9357"/>
                  <a:pt x="6869" y="9924"/>
                </a:cubicBezTo>
                <a:cubicBezTo>
                  <a:pt x="6869" y="10460"/>
                  <a:pt x="6396" y="10932"/>
                  <a:pt x="5829" y="10932"/>
                </a:cubicBezTo>
                <a:cubicBezTo>
                  <a:pt x="5294" y="10932"/>
                  <a:pt x="4821" y="10460"/>
                  <a:pt x="4821" y="9924"/>
                </a:cubicBezTo>
                <a:cubicBezTo>
                  <a:pt x="4821" y="9357"/>
                  <a:pt x="5294" y="8885"/>
                  <a:pt x="5829" y="8885"/>
                </a:cubicBezTo>
                <a:close/>
                <a:moveTo>
                  <a:pt x="9956" y="8885"/>
                </a:moveTo>
                <a:cubicBezTo>
                  <a:pt x="10523" y="8885"/>
                  <a:pt x="10996" y="9357"/>
                  <a:pt x="10996" y="9924"/>
                </a:cubicBezTo>
                <a:cubicBezTo>
                  <a:pt x="10996" y="10460"/>
                  <a:pt x="10523" y="10932"/>
                  <a:pt x="9956" y="10932"/>
                </a:cubicBezTo>
                <a:cubicBezTo>
                  <a:pt x="9421" y="10932"/>
                  <a:pt x="8948" y="10460"/>
                  <a:pt x="8948" y="9924"/>
                </a:cubicBezTo>
                <a:cubicBezTo>
                  <a:pt x="8948" y="9357"/>
                  <a:pt x="9421" y="8885"/>
                  <a:pt x="9956" y="8885"/>
                </a:cubicBezTo>
                <a:close/>
                <a:moveTo>
                  <a:pt x="5829" y="0"/>
                </a:moveTo>
                <a:cubicBezTo>
                  <a:pt x="4884" y="0"/>
                  <a:pt x="4128" y="725"/>
                  <a:pt x="4128" y="1670"/>
                </a:cubicBezTo>
                <a:cubicBezTo>
                  <a:pt x="4128" y="2143"/>
                  <a:pt x="4285" y="2584"/>
                  <a:pt x="4663" y="2899"/>
                </a:cubicBezTo>
                <a:lnTo>
                  <a:pt x="4695" y="2930"/>
                </a:lnTo>
                <a:cubicBezTo>
                  <a:pt x="3561" y="3403"/>
                  <a:pt x="2773" y="4505"/>
                  <a:pt x="2773" y="5766"/>
                </a:cubicBezTo>
                <a:cubicBezTo>
                  <a:pt x="2773" y="5955"/>
                  <a:pt x="2931" y="6144"/>
                  <a:pt x="3120" y="6144"/>
                </a:cubicBezTo>
                <a:lnTo>
                  <a:pt x="5514" y="6144"/>
                </a:lnTo>
                <a:lnTo>
                  <a:pt x="5514" y="6837"/>
                </a:lnTo>
                <a:lnTo>
                  <a:pt x="2395" y="6837"/>
                </a:lnTo>
                <a:cubicBezTo>
                  <a:pt x="1860" y="6837"/>
                  <a:pt x="1387" y="7309"/>
                  <a:pt x="1387" y="7876"/>
                </a:cubicBezTo>
                <a:lnTo>
                  <a:pt x="1387" y="8254"/>
                </a:lnTo>
                <a:cubicBezTo>
                  <a:pt x="599" y="8412"/>
                  <a:pt x="1" y="9137"/>
                  <a:pt x="1" y="9956"/>
                </a:cubicBezTo>
                <a:cubicBezTo>
                  <a:pt x="1" y="10901"/>
                  <a:pt x="757" y="11657"/>
                  <a:pt x="1702" y="11657"/>
                </a:cubicBezTo>
                <a:cubicBezTo>
                  <a:pt x="2647" y="11657"/>
                  <a:pt x="3403" y="10901"/>
                  <a:pt x="3403" y="9956"/>
                </a:cubicBezTo>
                <a:cubicBezTo>
                  <a:pt x="3403" y="9137"/>
                  <a:pt x="2805" y="8412"/>
                  <a:pt x="2017" y="8254"/>
                </a:cubicBezTo>
                <a:lnTo>
                  <a:pt x="2017" y="7876"/>
                </a:lnTo>
                <a:cubicBezTo>
                  <a:pt x="2017" y="7656"/>
                  <a:pt x="2175" y="7498"/>
                  <a:pt x="2364" y="7498"/>
                </a:cubicBezTo>
                <a:lnTo>
                  <a:pt x="5483" y="7498"/>
                </a:lnTo>
                <a:lnTo>
                  <a:pt x="5483" y="8223"/>
                </a:lnTo>
                <a:cubicBezTo>
                  <a:pt x="4695" y="8380"/>
                  <a:pt x="4096" y="9074"/>
                  <a:pt x="4096" y="9924"/>
                </a:cubicBezTo>
                <a:cubicBezTo>
                  <a:pt x="4096" y="10869"/>
                  <a:pt x="4852" y="11594"/>
                  <a:pt x="5798" y="11594"/>
                </a:cubicBezTo>
                <a:cubicBezTo>
                  <a:pt x="6743" y="11594"/>
                  <a:pt x="7499" y="10869"/>
                  <a:pt x="7499" y="9924"/>
                </a:cubicBezTo>
                <a:cubicBezTo>
                  <a:pt x="7499" y="9074"/>
                  <a:pt x="6900" y="8380"/>
                  <a:pt x="6113" y="8223"/>
                </a:cubicBezTo>
                <a:lnTo>
                  <a:pt x="6113" y="7498"/>
                </a:lnTo>
                <a:lnTo>
                  <a:pt x="9232" y="7498"/>
                </a:lnTo>
                <a:cubicBezTo>
                  <a:pt x="9421" y="7498"/>
                  <a:pt x="9578" y="7656"/>
                  <a:pt x="9578" y="7876"/>
                </a:cubicBezTo>
                <a:lnTo>
                  <a:pt x="9578" y="8254"/>
                </a:lnTo>
                <a:cubicBezTo>
                  <a:pt x="8791" y="8412"/>
                  <a:pt x="8192" y="9137"/>
                  <a:pt x="8192" y="9956"/>
                </a:cubicBezTo>
                <a:cubicBezTo>
                  <a:pt x="8192" y="10901"/>
                  <a:pt x="8948" y="11657"/>
                  <a:pt x="9893" y="11657"/>
                </a:cubicBezTo>
                <a:cubicBezTo>
                  <a:pt x="10838" y="11657"/>
                  <a:pt x="11595" y="10901"/>
                  <a:pt x="11595" y="9956"/>
                </a:cubicBezTo>
                <a:cubicBezTo>
                  <a:pt x="11658" y="9074"/>
                  <a:pt x="11059" y="8412"/>
                  <a:pt x="10271" y="8254"/>
                </a:cubicBezTo>
                <a:lnTo>
                  <a:pt x="10271" y="7876"/>
                </a:lnTo>
                <a:cubicBezTo>
                  <a:pt x="10271" y="7309"/>
                  <a:pt x="9799" y="6837"/>
                  <a:pt x="9263" y="6837"/>
                </a:cubicBezTo>
                <a:lnTo>
                  <a:pt x="6144" y="6837"/>
                </a:lnTo>
                <a:lnTo>
                  <a:pt x="6144" y="6144"/>
                </a:lnTo>
                <a:lnTo>
                  <a:pt x="8539" y="6144"/>
                </a:lnTo>
                <a:cubicBezTo>
                  <a:pt x="8759" y="6144"/>
                  <a:pt x="8917" y="5955"/>
                  <a:pt x="8917" y="5766"/>
                </a:cubicBezTo>
                <a:cubicBezTo>
                  <a:pt x="8917" y="4474"/>
                  <a:pt x="8129" y="3371"/>
                  <a:pt x="6963" y="2930"/>
                </a:cubicBezTo>
                <a:lnTo>
                  <a:pt x="7026" y="2899"/>
                </a:lnTo>
                <a:cubicBezTo>
                  <a:pt x="7341" y="2584"/>
                  <a:pt x="7530" y="2143"/>
                  <a:pt x="7530" y="1670"/>
                </a:cubicBezTo>
                <a:cubicBezTo>
                  <a:pt x="7530" y="725"/>
                  <a:pt x="6774" y="0"/>
                  <a:pt x="58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657" name="Google Shape;657;p81"/>
          <p:cNvGrpSpPr/>
          <p:nvPr/>
        </p:nvGrpSpPr>
        <p:grpSpPr>
          <a:xfrm>
            <a:off x="6536529" y="1921637"/>
            <a:ext cx="319043" cy="319909"/>
            <a:chOff x="6679825" y="2693700"/>
            <a:chExt cx="257875" cy="258575"/>
          </a:xfrm>
        </p:grpSpPr>
        <p:sp>
          <p:nvSpPr>
            <p:cNvPr id="658" name="Google Shape;658;p81"/>
            <p:cNvSpPr/>
            <p:nvPr/>
          </p:nvSpPr>
          <p:spPr>
            <a:xfrm>
              <a:off x="6679825" y="2693700"/>
              <a:ext cx="257875" cy="258575"/>
            </a:xfrm>
            <a:custGeom>
              <a:rect b="b" l="l" r="r" t="t"/>
              <a:pathLst>
                <a:path extrusionOk="0" h="10343" w="10315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81"/>
            <p:cNvSpPr/>
            <p:nvPr/>
          </p:nvSpPr>
          <p:spPr>
            <a:xfrm flipH="1">
              <a:off x="6679825" y="2693700"/>
              <a:ext cx="257875" cy="258575"/>
            </a:xfrm>
            <a:custGeom>
              <a:rect b="b" l="l" r="r" t="t"/>
              <a:pathLst>
                <a:path extrusionOk="0" h="10343" w="10315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0" name="Google Shape;660;p81"/>
          <p:cNvGrpSpPr/>
          <p:nvPr/>
        </p:nvGrpSpPr>
        <p:grpSpPr>
          <a:xfrm>
            <a:off x="2133834" y="1910631"/>
            <a:ext cx="332238" cy="327823"/>
            <a:chOff x="-6713450" y="2397900"/>
            <a:chExt cx="295375" cy="291450"/>
          </a:xfrm>
        </p:grpSpPr>
        <p:sp>
          <p:nvSpPr>
            <p:cNvPr id="661" name="Google Shape;661;p81"/>
            <p:cNvSpPr/>
            <p:nvPr/>
          </p:nvSpPr>
          <p:spPr>
            <a:xfrm>
              <a:off x="-6628400" y="2465650"/>
              <a:ext cx="69350" cy="17350"/>
            </a:xfrm>
            <a:custGeom>
              <a:rect b="b" l="l" r="r" t="t"/>
              <a:pathLst>
                <a:path extrusionOk="0" h="694" w="2774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81"/>
            <p:cNvSpPr/>
            <p:nvPr/>
          </p:nvSpPr>
          <p:spPr>
            <a:xfrm>
              <a:off x="-6713450" y="2397900"/>
              <a:ext cx="295375" cy="291450"/>
            </a:xfrm>
            <a:custGeom>
              <a:rect b="b" l="l" r="r" t="t"/>
              <a:pathLst>
                <a:path extrusionOk="0" h="11658" w="11815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2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Attribute Examples</a:t>
            </a:r>
            <a:endParaRPr/>
          </a:p>
        </p:txBody>
      </p:sp>
      <p:sp>
        <p:nvSpPr>
          <p:cNvPr id="668" name="Google Shape;668;p82"/>
          <p:cNvSpPr txBox="1"/>
          <p:nvPr/>
        </p:nvSpPr>
        <p:spPr>
          <a:xfrm flipH="1">
            <a:off x="1195686" y="1390194"/>
            <a:ext cx="5772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1</a:t>
            </a:r>
            <a:endParaRPr sz="25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69" name="Google Shape;669;p82"/>
          <p:cNvSpPr txBox="1"/>
          <p:nvPr/>
        </p:nvSpPr>
        <p:spPr>
          <a:xfrm flipH="1">
            <a:off x="4290988" y="1390207"/>
            <a:ext cx="5772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2</a:t>
            </a:r>
            <a:endParaRPr sz="25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70" name="Google Shape;670;p82"/>
          <p:cNvSpPr txBox="1"/>
          <p:nvPr/>
        </p:nvSpPr>
        <p:spPr>
          <a:xfrm flipH="1">
            <a:off x="7329300" y="1390207"/>
            <a:ext cx="5772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3</a:t>
            </a:r>
            <a:endParaRPr sz="25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grpSp>
        <p:nvGrpSpPr>
          <p:cNvPr id="671" name="Google Shape;671;p82"/>
          <p:cNvGrpSpPr/>
          <p:nvPr/>
        </p:nvGrpSpPr>
        <p:grpSpPr>
          <a:xfrm>
            <a:off x="1327940" y="2096734"/>
            <a:ext cx="340168" cy="340186"/>
            <a:chOff x="1487200" y="2021475"/>
            <a:chExt cx="483125" cy="483150"/>
          </a:xfrm>
        </p:grpSpPr>
        <p:sp>
          <p:nvSpPr>
            <p:cNvPr id="672" name="Google Shape;672;p82"/>
            <p:cNvSpPr/>
            <p:nvPr/>
          </p:nvSpPr>
          <p:spPr>
            <a:xfrm>
              <a:off x="1487200" y="2021475"/>
              <a:ext cx="483125" cy="483150"/>
            </a:xfrm>
            <a:custGeom>
              <a:rect b="b" l="l" r="r" t="t"/>
              <a:pathLst>
                <a:path extrusionOk="0" h="19326" w="19325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" name="Google Shape;673;p82"/>
            <p:cNvSpPr/>
            <p:nvPr/>
          </p:nvSpPr>
          <p:spPr>
            <a:xfrm>
              <a:off x="157310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" name="Google Shape;674;p82"/>
            <p:cNvSpPr/>
            <p:nvPr/>
          </p:nvSpPr>
          <p:spPr>
            <a:xfrm>
              <a:off x="1686325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5" name="Google Shape;675;p82"/>
            <p:cNvSpPr/>
            <p:nvPr/>
          </p:nvSpPr>
          <p:spPr>
            <a:xfrm>
              <a:off x="179955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76" name="Google Shape;676;p82"/>
          <p:cNvSpPr/>
          <p:nvPr/>
        </p:nvSpPr>
        <p:spPr>
          <a:xfrm>
            <a:off x="4434663" y="2090428"/>
            <a:ext cx="300263" cy="34018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677" name="Google Shape;677;p82"/>
          <p:cNvGrpSpPr/>
          <p:nvPr/>
        </p:nvGrpSpPr>
        <p:grpSpPr>
          <a:xfrm>
            <a:off x="7456416" y="2090439"/>
            <a:ext cx="312955" cy="340168"/>
            <a:chOff x="2100300" y="3804850"/>
            <a:chExt cx="444475" cy="483125"/>
          </a:xfrm>
        </p:grpSpPr>
        <p:sp>
          <p:nvSpPr>
            <p:cNvPr id="678" name="Google Shape;678;p82"/>
            <p:cNvSpPr/>
            <p:nvPr/>
          </p:nvSpPr>
          <p:spPr>
            <a:xfrm>
              <a:off x="2100300" y="3804850"/>
              <a:ext cx="444475" cy="483125"/>
            </a:xfrm>
            <a:custGeom>
              <a:rect b="b" l="l" r="r" t="t"/>
              <a:pathLst>
                <a:path extrusionOk="0" h="19325" w="17779">
                  <a:moveTo>
                    <a:pt x="2123" y="4001"/>
                  </a:moveTo>
                  <a:cubicBezTo>
                    <a:pt x="2627" y="4001"/>
                    <a:pt x="2881" y="4611"/>
                    <a:pt x="2524" y="4967"/>
                  </a:cubicBezTo>
                  <a:cubicBezTo>
                    <a:pt x="2408" y="5083"/>
                    <a:pt x="2265" y="5134"/>
                    <a:pt x="2126" y="5134"/>
                  </a:cubicBezTo>
                  <a:cubicBezTo>
                    <a:pt x="1835" y="5134"/>
                    <a:pt x="1558" y="4909"/>
                    <a:pt x="1558" y="4569"/>
                  </a:cubicBezTo>
                  <a:cubicBezTo>
                    <a:pt x="1558" y="4255"/>
                    <a:pt x="1809" y="4001"/>
                    <a:pt x="2123" y="4001"/>
                  </a:cubicBezTo>
                  <a:close/>
                  <a:moveTo>
                    <a:pt x="15710" y="4001"/>
                  </a:moveTo>
                  <a:cubicBezTo>
                    <a:pt x="16215" y="4001"/>
                    <a:pt x="16468" y="4611"/>
                    <a:pt x="16112" y="4967"/>
                  </a:cubicBezTo>
                  <a:cubicBezTo>
                    <a:pt x="15995" y="5083"/>
                    <a:pt x="15853" y="5134"/>
                    <a:pt x="15714" y="5134"/>
                  </a:cubicBezTo>
                  <a:cubicBezTo>
                    <a:pt x="15423" y="5134"/>
                    <a:pt x="15146" y="4909"/>
                    <a:pt x="15146" y="4569"/>
                  </a:cubicBezTo>
                  <a:cubicBezTo>
                    <a:pt x="15146" y="4255"/>
                    <a:pt x="15396" y="4001"/>
                    <a:pt x="15710" y="4001"/>
                  </a:cubicBezTo>
                  <a:close/>
                  <a:moveTo>
                    <a:pt x="8917" y="1132"/>
                  </a:moveTo>
                  <a:cubicBezTo>
                    <a:pt x="9551" y="1132"/>
                    <a:pt x="10251" y="1993"/>
                    <a:pt x="10789" y="3436"/>
                  </a:cubicBezTo>
                  <a:cubicBezTo>
                    <a:pt x="10894" y="3723"/>
                    <a:pt x="10994" y="4028"/>
                    <a:pt x="11084" y="4345"/>
                  </a:cubicBezTo>
                  <a:cubicBezTo>
                    <a:pt x="10345" y="4590"/>
                    <a:pt x="9623" y="4877"/>
                    <a:pt x="8917" y="5203"/>
                  </a:cubicBezTo>
                  <a:cubicBezTo>
                    <a:pt x="8210" y="4877"/>
                    <a:pt x="7488" y="4590"/>
                    <a:pt x="6749" y="4345"/>
                  </a:cubicBezTo>
                  <a:cubicBezTo>
                    <a:pt x="6842" y="4028"/>
                    <a:pt x="6939" y="3723"/>
                    <a:pt x="7044" y="3436"/>
                  </a:cubicBezTo>
                  <a:cubicBezTo>
                    <a:pt x="7582" y="1993"/>
                    <a:pt x="8282" y="1132"/>
                    <a:pt x="8917" y="1132"/>
                  </a:cubicBezTo>
                  <a:close/>
                  <a:moveTo>
                    <a:pt x="6483" y="5453"/>
                  </a:moveTo>
                  <a:cubicBezTo>
                    <a:pt x="6845" y="5577"/>
                    <a:pt x="7217" y="5713"/>
                    <a:pt x="7591" y="5867"/>
                  </a:cubicBezTo>
                  <a:cubicBezTo>
                    <a:pt x="7371" y="5985"/>
                    <a:pt x="7153" y="6105"/>
                    <a:pt x="6936" y="6229"/>
                  </a:cubicBezTo>
                  <a:cubicBezTo>
                    <a:pt x="6715" y="6356"/>
                    <a:pt x="6501" y="6486"/>
                    <a:pt x="6287" y="6619"/>
                  </a:cubicBezTo>
                  <a:cubicBezTo>
                    <a:pt x="6341" y="6217"/>
                    <a:pt x="6407" y="5831"/>
                    <a:pt x="6483" y="5453"/>
                  </a:cubicBezTo>
                  <a:close/>
                  <a:moveTo>
                    <a:pt x="11350" y="5453"/>
                  </a:moveTo>
                  <a:cubicBezTo>
                    <a:pt x="11426" y="5831"/>
                    <a:pt x="11492" y="6217"/>
                    <a:pt x="11546" y="6619"/>
                  </a:cubicBezTo>
                  <a:cubicBezTo>
                    <a:pt x="11335" y="6486"/>
                    <a:pt x="11118" y="6356"/>
                    <a:pt x="10897" y="6229"/>
                  </a:cubicBezTo>
                  <a:cubicBezTo>
                    <a:pt x="10677" y="6102"/>
                    <a:pt x="10459" y="5982"/>
                    <a:pt x="10242" y="5867"/>
                  </a:cubicBezTo>
                  <a:cubicBezTo>
                    <a:pt x="10619" y="5716"/>
                    <a:pt x="10988" y="5574"/>
                    <a:pt x="11350" y="5453"/>
                  </a:cubicBezTo>
                  <a:close/>
                  <a:moveTo>
                    <a:pt x="3799" y="4852"/>
                  </a:moveTo>
                  <a:cubicBezTo>
                    <a:pt x="4336" y="4904"/>
                    <a:pt x="4870" y="4997"/>
                    <a:pt x="5396" y="5133"/>
                  </a:cubicBezTo>
                  <a:cubicBezTo>
                    <a:pt x="5239" y="5894"/>
                    <a:pt x="5124" y="6661"/>
                    <a:pt x="5055" y="7434"/>
                  </a:cubicBezTo>
                  <a:cubicBezTo>
                    <a:pt x="4421" y="7881"/>
                    <a:pt x="3811" y="8361"/>
                    <a:pt x="3231" y="8877"/>
                  </a:cubicBezTo>
                  <a:cubicBezTo>
                    <a:pt x="3004" y="8645"/>
                    <a:pt x="2796" y="8412"/>
                    <a:pt x="2606" y="8180"/>
                  </a:cubicBezTo>
                  <a:cubicBezTo>
                    <a:pt x="1969" y="7404"/>
                    <a:pt x="1579" y="6691"/>
                    <a:pt x="1483" y="6139"/>
                  </a:cubicBezTo>
                  <a:lnTo>
                    <a:pt x="1483" y="6139"/>
                  </a:lnTo>
                  <a:cubicBezTo>
                    <a:pt x="1695" y="6225"/>
                    <a:pt x="1912" y="6266"/>
                    <a:pt x="2125" y="6266"/>
                  </a:cubicBezTo>
                  <a:cubicBezTo>
                    <a:pt x="2922" y="6266"/>
                    <a:pt x="3656" y="5698"/>
                    <a:pt x="3799" y="4852"/>
                  </a:cubicBezTo>
                  <a:close/>
                  <a:moveTo>
                    <a:pt x="14037" y="4852"/>
                  </a:moveTo>
                  <a:cubicBezTo>
                    <a:pt x="14180" y="5698"/>
                    <a:pt x="14914" y="6266"/>
                    <a:pt x="15711" y="6266"/>
                  </a:cubicBezTo>
                  <a:cubicBezTo>
                    <a:pt x="15924" y="6266"/>
                    <a:pt x="16141" y="6225"/>
                    <a:pt x="16353" y="6139"/>
                  </a:cubicBezTo>
                  <a:lnTo>
                    <a:pt x="16353" y="6139"/>
                  </a:lnTo>
                  <a:cubicBezTo>
                    <a:pt x="16254" y="6691"/>
                    <a:pt x="15867" y="7404"/>
                    <a:pt x="15227" y="8180"/>
                  </a:cubicBezTo>
                  <a:cubicBezTo>
                    <a:pt x="15037" y="8412"/>
                    <a:pt x="14829" y="8645"/>
                    <a:pt x="14602" y="8877"/>
                  </a:cubicBezTo>
                  <a:cubicBezTo>
                    <a:pt x="14022" y="8361"/>
                    <a:pt x="13412" y="7881"/>
                    <a:pt x="12778" y="7434"/>
                  </a:cubicBezTo>
                  <a:cubicBezTo>
                    <a:pt x="12709" y="6661"/>
                    <a:pt x="12594" y="5894"/>
                    <a:pt x="12440" y="5133"/>
                  </a:cubicBezTo>
                  <a:cubicBezTo>
                    <a:pt x="12963" y="4997"/>
                    <a:pt x="13497" y="4904"/>
                    <a:pt x="14037" y="4852"/>
                  </a:cubicBezTo>
                  <a:close/>
                  <a:moveTo>
                    <a:pt x="4964" y="8908"/>
                  </a:moveTo>
                  <a:lnTo>
                    <a:pt x="4964" y="8908"/>
                  </a:lnTo>
                  <a:cubicBezTo>
                    <a:pt x="4958" y="9158"/>
                    <a:pt x="4955" y="9409"/>
                    <a:pt x="4955" y="9662"/>
                  </a:cubicBezTo>
                  <a:cubicBezTo>
                    <a:pt x="4952" y="9916"/>
                    <a:pt x="4958" y="10167"/>
                    <a:pt x="4964" y="10417"/>
                  </a:cubicBezTo>
                  <a:cubicBezTo>
                    <a:pt x="4644" y="10170"/>
                    <a:pt x="4339" y="9916"/>
                    <a:pt x="4052" y="9662"/>
                  </a:cubicBezTo>
                  <a:cubicBezTo>
                    <a:pt x="4339" y="9409"/>
                    <a:pt x="4644" y="9155"/>
                    <a:pt x="4964" y="8908"/>
                  </a:cubicBezTo>
                  <a:close/>
                  <a:moveTo>
                    <a:pt x="12869" y="8908"/>
                  </a:moveTo>
                  <a:lnTo>
                    <a:pt x="12869" y="8908"/>
                  </a:lnTo>
                  <a:cubicBezTo>
                    <a:pt x="13189" y="9155"/>
                    <a:pt x="13491" y="9409"/>
                    <a:pt x="13781" y="9662"/>
                  </a:cubicBezTo>
                  <a:cubicBezTo>
                    <a:pt x="13494" y="9916"/>
                    <a:pt x="13189" y="10170"/>
                    <a:pt x="12869" y="10417"/>
                  </a:cubicBezTo>
                  <a:cubicBezTo>
                    <a:pt x="12875" y="10167"/>
                    <a:pt x="12878" y="9916"/>
                    <a:pt x="12881" y="9662"/>
                  </a:cubicBezTo>
                  <a:cubicBezTo>
                    <a:pt x="12881" y="9409"/>
                    <a:pt x="12875" y="9158"/>
                    <a:pt x="12869" y="8908"/>
                  </a:cubicBezTo>
                  <a:close/>
                  <a:moveTo>
                    <a:pt x="8917" y="6459"/>
                  </a:moveTo>
                  <a:cubicBezTo>
                    <a:pt x="9391" y="6688"/>
                    <a:pt x="9865" y="6942"/>
                    <a:pt x="10333" y="7211"/>
                  </a:cubicBezTo>
                  <a:cubicBezTo>
                    <a:pt x="10801" y="7482"/>
                    <a:pt x="11260" y="7766"/>
                    <a:pt x="11694" y="8059"/>
                  </a:cubicBezTo>
                  <a:cubicBezTo>
                    <a:pt x="11728" y="8581"/>
                    <a:pt x="11749" y="9119"/>
                    <a:pt x="11749" y="9662"/>
                  </a:cubicBezTo>
                  <a:cubicBezTo>
                    <a:pt x="11749" y="10206"/>
                    <a:pt x="11728" y="10743"/>
                    <a:pt x="11694" y="11266"/>
                  </a:cubicBezTo>
                  <a:cubicBezTo>
                    <a:pt x="11260" y="11559"/>
                    <a:pt x="10804" y="11839"/>
                    <a:pt x="10333" y="12114"/>
                  </a:cubicBezTo>
                  <a:cubicBezTo>
                    <a:pt x="9862" y="12386"/>
                    <a:pt x="9388" y="12637"/>
                    <a:pt x="8920" y="12869"/>
                  </a:cubicBezTo>
                  <a:cubicBezTo>
                    <a:pt x="8445" y="12640"/>
                    <a:pt x="7971" y="12386"/>
                    <a:pt x="7500" y="12114"/>
                  </a:cubicBezTo>
                  <a:cubicBezTo>
                    <a:pt x="7032" y="11842"/>
                    <a:pt x="6576" y="11559"/>
                    <a:pt x="6139" y="11266"/>
                  </a:cubicBezTo>
                  <a:cubicBezTo>
                    <a:pt x="6105" y="10743"/>
                    <a:pt x="6087" y="10206"/>
                    <a:pt x="6087" y="9662"/>
                  </a:cubicBezTo>
                  <a:cubicBezTo>
                    <a:pt x="6087" y="9119"/>
                    <a:pt x="6105" y="8581"/>
                    <a:pt x="6139" y="8059"/>
                  </a:cubicBezTo>
                  <a:cubicBezTo>
                    <a:pt x="6576" y="7766"/>
                    <a:pt x="7029" y="7485"/>
                    <a:pt x="7500" y="7211"/>
                  </a:cubicBezTo>
                  <a:cubicBezTo>
                    <a:pt x="7971" y="6942"/>
                    <a:pt x="8445" y="6688"/>
                    <a:pt x="8917" y="6459"/>
                  </a:cubicBezTo>
                  <a:close/>
                  <a:moveTo>
                    <a:pt x="11546" y="12706"/>
                  </a:moveTo>
                  <a:lnTo>
                    <a:pt x="11546" y="12706"/>
                  </a:lnTo>
                  <a:cubicBezTo>
                    <a:pt x="11492" y="13108"/>
                    <a:pt x="11426" y="13497"/>
                    <a:pt x="11350" y="13872"/>
                  </a:cubicBezTo>
                  <a:cubicBezTo>
                    <a:pt x="10988" y="13751"/>
                    <a:pt x="10619" y="13612"/>
                    <a:pt x="10242" y="13461"/>
                  </a:cubicBezTo>
                  <a:cubicBezTo>
                    <a:pt x="10462" y="13343"/>
                    <a:pt x="10680" y="13219"/>
                    <a:pt x="10897" y="13096"/>
                  </a:cubicBezTo>
                  <a:cubicBezTo>
                    <a:pt x="11115" y="12969"/>
                    <a:pt x="11332" y="12839"/>
                    <a:pt x="11546" y="12706"/>
                  </a:cubicBezTo>
                  <a:close/>
                  <a:moveTo>
                    <a:pt x="6287" y="12706"/>
                  </a:moveTo>
                  <a:cubicBezTo>
                    <a:pt x="6498" y="12836"/>
                    <a:pt x="6715" y="12966"/>
                    <a:pt x="6936" y="13092"/>
                  </a:cubicBezTo>
                  <a:cubicBezTo>
                    <a:pt x="7153" y="13219"/>
                    <a:pt x="7374" y="13343"/>
                    <a:pt x="7597" y="13461"/>
                  </a:cubicBezTo>
                  <a:lnTo>
                    <a:pt x="7594" y="13461"/>
                  </a:lnTo>
                  <a:cubicBezTo>
                    <a:pt x="7217" y="13615"/>
                    <a:pt x="6848" y="13754"/>
                    <a:pt x="6483" y="13875"/>
                  </a:cubicBezTo>
                  <a:cubicBezTo>
                    <a:pt x="6407" y="13497"/>
                    <a:pt x="6341" y="13108"/>
                    <a:pt x="6287" y="12706"/>
                  </a:cubicBezTo>
                  <a:close/>
                  <a:moveTo>
                    <a:pt x="14602" y="10447"/>
                  </a:moveTo>
                  <a:cubicBezTo>
                    <a:pt x="14829" y="10680"/>
                    <a:pt x="15037" y="10912"/>
                    <a:pt x="15227" y="11145"/>
                  </a:cubicBezTo>
                  <a:cubicBezTo>
                    <a:pt x="15867" y="11921"/>
                    <a:pt x="16254" y="12634"/>
                    <a:pt x="16353" y="13186"/>
                  </a:cubicBezTo>
                  <a:cubicBezTo>
                    <a:pt x="16141" y="13099"/>
                    <a:pt x="15923" y="13059"/>
                    <a:pt x="15710" y="13059"/>
                  </a:cubicBezTo>
                  <a:cubicBezTo>
                    <a:pt x="14912" y="13059"/>
                    <a:pt x="14180" y="13627"/>
                    <a:pt x="14034" y="14472"/>
                  </a:cubicBezTo>
                  <a:cubicBezTo>
                    <a:pt x="13497" y="14421"/>
                    <a:pt x="12963" y="14327"/>
                    <a:pt x="12440" y="14192"/>
                  </a:cubicBezTo>
                  <a:cubicBezTo>
                    <a:pt x="12594" y="13431"/>
                    <a:pt x="12709" y="12664"/>
                    <a:pt x="12778" y="11891"/>
                  </a:cubicBezTo>
                  <a:cubicBezTo>
                    <a:pt x="13412" y="11444"/>
                    <a:pt x="14022" y="10964"/>
                    <a:pt x="14602" y="10447"/>
                  </a:cubicBezTo>
                  <a:close/>
                  <a:moveTo>
                    <a:pt x="3231" y="10447"/>
                  </a:moveTo>
                  <a:cubicBezTo>
                    <a:pt x="3811" y="10964"/>
                    <a:pt x="4421" y="11444"/>
                    <a:pt x="5055" y="11891"/>
                  </a:cubicBezTo>
                  <a:cubicBezTo>
                    <a:pt x="5124" y="12664"/>
                    <a:pt x="5239" y="13434"/>
                    <a:pt x="5393" y="14195"/>
                  </a:cubicBezTo>
                  <a:cubicBezTo>
                    <a:pt x="5079" y="14273"/>
                    <a:pt x="4774" y="14336"/>
                    <a:pt x="4478" y="14388"/>
                  </a:cubicBezTo>
                  <a:cubicBezTo>
                    <a:pt x="4028" y="14462"/>
                    <a:pt x="3616" y="14499"/>
                    <a:pt x="3250" y="14499"/>
                  </a:cubicBezTo>
                  <a:cubicBezTo>
                    <a:pt x="2389" y="14499"/>
                    <a:pt x="1786" y="14296"/>
                    <a:pt x="1561" y="13908"/>
                  </a:cubicBezTo>
                  <a:cubicBezTo>
                    <a:pt x="1244" y="13358"/>
                    <a:pt x="1634" y="12326"/>
                    <a:pt x="2606" y="11145"/>
                  </a:cubicBezTo>
                  <a:cubicBezTo>
                    <a:pt x="2796" y="10912"/>
                    <a:pt x="3007" y="10680"/>
                    <a:pt x="3231" y="10447"/>
                  </a:cubicBezTo>
                  <a:close/>
                  <a:moveTo>
                    <a:pt x="15707" y="14191"/>
                  </a:moveTo>
                  <a:cubicBezTo>
                    <a:pt x="15999" y="14191"/>
                    <a:pt x="16278" y="14416"/>
                    <a:pt x="16278" y="14759"/>
                  </a:cubicBezTo>
                  <a:cubicBezTo>
                    <a:pt x="16278" y="15070"/>
                    <a:pt x="16024" y="15324"/>
                    <a:pt x="15710" y="15324"/>
                  </a:cubicBezTo>
                  <a:cubicBezTo>
                    <a:pt x="15206" y="15324"/>
                    <a:pt x="14952" y="14714"/>
                    <a:pt x="15309" y="14358"/>
                  </a:cubicBezTo>
                  <a:cubicBezTo>
                    <a:pt x="15425" y="14242"/>
                    <a:pt x="15568" y="14191"/>
                    <a:pt x="15707" y="14191"/>
                  </a:cubicBezTo>
                  <a:close/>
                  <a:moveTo>
                    <a:pt x="8917" y="14122"/>
                  </a:moveTo>
                  <a:cubicBezTo>
                    <a:pt x="9623" y="14448"/>
                    <a:pt x="10348" y="14735"/>
                    <a:pt x="11084" y="14980"/>
                  </a:cubicBezTo>
                  <a:cubicBezTo>
                    <a:pt x="10994" y="15297"/>
                    <a:pt x="10894" y="15602"/>
                    <a:pt x="10789" y="15892"/>
                  </a:cubicBezTo>
                  <a:cubicBezTo>
                    <a:pt x="10251" y="17332"/>
                    <a:pt x="9551" y="18192"/>
                    <a:pt x="8917" y="18192"/>
                  </a:cubicBezTo>
                  <a:cubicBezTo>
                    <a:pt x="8282" y="18192"/>
                    <a:pt x="7582" y="17332"/>
                    <a:pt x="7044" y="15892"/>
                  </a:cubicBezTo>
                  <a:cubicBezTo>
                    <a:pt x="6939" y="15602"/>
                    <a:pt x="6839" y="15300"/>
                    <a:pt x="6749" y="14980"/>
                  </a:cubicBezTo>
                  <a:cubicBezTo>
                    <a:pt x="7488" y="14735"/>
                    <a:pt x="8213" y="14448"/>
                    <a:pt x="8917" y="14122"/>
                  </a:cubicBezTo>
                  <a:close/>
                  <a:moveTo>
                    <a:pt x="8917" y="0"/>
                  </a:moveTo>
                  <a:cubicBezTo>
                    <a:pt x="7757" y="0"/>
                    <a:pt x="6715" y="1081"/>
                    <a:pt x="5985" y="3041"/>
                  </a:cubicBezTo>
                  <a:cubicBezTo>
                    <a:pt x="5867" y="3355"/>
                    <a:pt x="5758" y="3687"/>
                    <a:pt x="5662" y="4031"/>
                  </a:cubicBezTo>
                  <a:cubicBezTo>
                    <a:pt x="4919" y="3844"/>
                    <a:pt x="4215" y="3732"/>
                    <a:pt x="3587" y="3702"/>
                  </a:cubicBezTo>
                  <a:cubicBezTo>
                    <a:pt x="3271" y="3173"/>
                    <a:pt x="2709" y="2871"/>
                    <a:pt x="2126" y="2871"/>
                  </a:cubicBezTo>
                  <a:cubicBezTo>
                    <a:pt x="1901" y="2871"/>
                    <a:pt x="1673" y="2916"/>
                    <a:pt x="1455" y="3011"/>
                  </a:cubicBezTo>
                  <a:cubicBezTo>
                    <a:pt x="670" y="3346"/>
                    <a:pt x="260" y="4212"/>
                    <a:pt x="492" y="5034"/>
                  </a:cubicBezTo>
                  <a:cubicBezTo>
                    <a:pt x="54" y="6024"/>
                    <a:pt x="489" y="7389"/>
                    <a:pt x="1733" y="8898"/>
                  </a:cubicBezTo>
                  <a:cubicBezTo>
                    <a:pt x="1942" y="9152"/>
                    <a:pt x="2171" y="9409"/>
                    <a:pt x="2416" y="9662"/>
                  </a:cubicBezTo>
                  <a:cubicBezTo>
                    <a:pt x="2171" y="9916"/>
                    <a:pt x="1942" y="10170"/>
                    <a:pt x="1733" y="10426"/>
                  </a:cubicBezTo>
                  <a:cubicBezTo>
                    <a:pt x="411" y="12033"/>
                    <a:pt x="0" y="13470"/>
                    <a:pt x="583" y="14475"/>
                  </a:cubicBezTo>
                  <a:cubicBezTo>
                    <a:pt x="1021" y="15233"/>
                    <a:pt x="1954" y="15629"/>
                    <a:pt x="3270" y="15629"/>
                  </a:cubicBezTo>
                  <a:cubicBezTo>
                    <a:pt x="3738" y="15626"/>
                    <a:pt x="4203" y="15584"/>
                    <a:pt x="4662" y="15505"/>
                  </a:cubicBezTo>
                  <a:cubicBezTo>
                    <a:pt x="4985" y="15451"/>
                    <a:pt x="5320" y="15378"/>
                    <a:pt x="5662" y="15294"/>
                  </a:cubicBezTo>
                  <a:cubicBezTo>
                    <a:pt x="5761" y="15641"/>
                    <a:pt x="5867" y="15970"/>
                    <a:pt x="5985" y="16284"/>
                  </a:cubicBezTo>
                  <a:cubicBezTo>
                    <a:pt x="6715" y="18244"/>
                    <a:pt x="7757" y="19325"/>
                    <a:pt x="8917" y="19325"/>
                  </a:cubicBezTo>
                  <a:cubicBezTo>
                    <a:pt x="10076" y="19325"/>
                    <a:pt x="11118" y="18244"/>
                    <a:pt x="11848" y="16284"/>
                  </a:cubicBezTo>
                  <a:cubicBezTo>
                    <a:pt x="11966" y="15970"/>
                    <a:pt x="12075" y="15638"/>
                    <a:pt x="12171" y="15294"/>
                  </a:cubicBezTo>
                  <a:cubicBezTo>
                    <a:pt x="12917" y="15481"/>
                    <a:pt x="13618" y="15593"/>
                    <a:pt x="14246" y="15623"/>
                  </a:cubicBezTo>
                  <a:cubicBezTo>
                    <a:pt x="14562" y="16152"/>
                    <a:pt x="15123" y="16453"/>
                    <a:pt x="15705" y="16453"/>
                  </a:cubicBezTo>
                  <a:cubicBezTo>
                    <a:pt x="15930" y="16453"/>
                    <a:pt x="16159" y="16408"/>
                    <a:pt x="16378" y="16314"/>
                  </a:cubicBezTo>
                  <a:cubicBezTo>
                    <a:pt x="17163" y="15979"/>
                    <a:pt x="17573" y="15112"/>
                    <a:pt x="17341" y="14291"/>
                  </a:cubicBezTo>
                  <a:cubicBezTo>
                    <a:pt x="17779" y="13301"/>
                    <a:pt x="17344" y="11936"/>
                    <a:pt x="16100" y="10426"/>
                  </a:cubicBezTo>
                  <a:cubicBezTo>
                    <a:pt x="15891" y="10170"/>
                    <a:pt x="15662" y="9916"/>
                    <a:pt x="15417" y="9662"/>
                  </a:cubicBezTo>
                  <a:cubicBezTo>
                    <a:pt x="15662" y="9409"/>
                    <a:pt x="15891" y="9152"/>
                    <a:pt x="16100" y="8898"/>
                  </a:cubicBezTo>
                  <a:cubicBezTo>
                    <a:pt x="17347" y="7389"/>
                    <a:pt x="17779" y="6024"/>
                    <a:pt x="17341" y="5034"/>
                  </a:cubicBezTo>
                  <a:cubicBezTo>
                    <a:pt x="17573" y="4212"/>
                    <a:pt x="17163" y="3346"/>
                    <a:pt x="16378" y="3011"/>
                  </a:cubicBezTo>
                  <a:cubicBezTo>
                    <a:pt x="16159" y="2916"/>
                    <a:pt x="15930" y="2871"/>
                    <a:pt x="15705" y="2871"/>
                  </a:cubicBezTo>
                  <a:cubicBezTo>
                    <a:pt x="15123" y="2871"/>
                    <a:pt x="14562" y="3173"/>
                    <a:pt x="14246" y="3702"/>
                  </a:cubicBezTo>
                  <a:cubicBezTo>
                    <a:pt x="13615" y="3732"/>
                    <a:pt x="12914" y="3844"/>
                    <a:pt x="12171" y="4031"/>
                  </a:cubicBezTo>
                  <a:cubicBezTo>
                    <a:pt x="12075" y="3684"/>
                    <a:pt x="11966" y="3355"/>
                    <a:pt x="11848" y="3041"/>
                  </a:cubicBezTo>
                  <a:cubicBezTo>
                    <a:pt x="11118" y="1081"/>
                    <a:pt x="10076" y="0"/>
                    <a:pt x="8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" name="Google Shape;679;p82"/>
            <p:cNvSpPr/>
            <p:nvPr/>
          </p:nvSpPr>
          <p:spPr>
            <a:xfrm>
              <a:off x="2280775" y="4003900"/>
              <a:ext cx="88275" cy="85025"/>
            </a:xfrm>
            <a:custGeom>
              <a:rect b="b" l="l" r="r" t="t"/>
              <a:pathLst>
                <a:path extrusionOk="0" h="3401" w="3531">
                  <a:moveTo>
                    <a:pt x="1698" y="1136"/>
                  </a:moveTo>
                  <a:cubicBezTo>
                    <a:pt x="2202" y="1136"/>
                    <a:pt x="2455" y="1743"/>
                    <a:pt x="2099" y="2102"/>
                  </a:cubicBezTo>
                  <a:cubicBezTo>
                    <a:pt x="1983" y="2217"/>
                    <a:pt x="1841" y="2268"/>
                    <a:pt x="1703" y="2268"/>
                  </a:cubicBezTo>
                  <a:cubicBezTo>
                    <a:pt x="1411" y="2268"/>
                    <a:pt x="1133" y="2042"/>
                    <a:pt x="1133" y="1700"/>
                  </a:cubicBezTo>
                  <a:cubicBezTo>
                    <a:pt x="1133" y="1386"/>
                    <a:pt x="1383" y="1136"/>
                    <a:pt x="1698" y="1136"/>
                  </a:cubicBezTo>
                  <a:close/>
                  <a:moveTo>
                    <a:pt x="1698" y="1"/>
                  </a:moveTo>
                  <a:cubicBezTo>
                    <a:pt x="1479" y="1"/>
                    <a:pt x="1258" y="43"/>
                    <a:pt x="1048" y="130"/>
                  </a:cubicBezTo>
                  <a:cubicBezTo>
                    <a:pt x="414" y="393"/>
                    <a:pt x="1" y="1012"/>
                    <a:pt x="1" y="1700"/>
                  </a:cubicBezTo>
                  <a:cubicBezTo>
                    <a:pt x="1" y="2639"/>
                    <a:pt x="758" y="3397"/>
                    <a:pt x="1698" y="3400"/>
                  </a:cubicBezTo>
                  <a:cubicBezTo>
                    <a:pt x="2386" y="3400"/>
                    <a:pt x="3005" y="2984"/>
                    <a:pt x="3268" y="2350"/>
                  </a:cubicBezTo>
                  <a:cubicBezTo>
                    <a:pt x="3530" y="1715"/>
                    <a:pt x="3385" y="985"/>
                    <a:pt x="2899" y="499"/>
                  </a:cubicBezTo>
                  <a:cubicBezTo>
                    <a:pt x="2574" y="173"/>
                    <a:pt x="2140" y="1"/>
                    <a:pt x="1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80" name="Google Shape;680;p82"/>
          <p:cNvSpPr txBox="1"/>
          <p:nvPr>
            <p:ph idx="2" type="subTitle"/>
          </p:nvPr>
        </p:nvSpPr>
        <p:spPr>
          <a:xfrm>
            <a:off x="3868845" y="2833382"/>
            <a:ext cx="14319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Number of people dependent on inmate’s income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81" name="Google Shape;681;p82"/>
          <p:cNvSpPr txBox="1"/>
          <p:nvPr>
            <p:ph idx="3" type="subTitle"/>
          </p:nvPr>
        </p:nvSpPr>
        <p:spPr>
          <a:xfrm>
            <a:off x="6901950" y="2986638"/>
            <a:ext cx="14319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# of arrests due to felonies</a:t>
            </a:r>
            <a:endParaRPr/>
          </a:p>
        </p:txBody>
      </p:sp>
      <p:sp>
        <p:nvSpPr>
          <p:cNvPr id="682" name="Google Shape;682;p82"/>
          <p:cNvSpPr txBox="1"/>
          <p:nvPr>
            <p:ph idx="4" type="subTitle"/>
          </p:nvPr>
        </p:nvSpPr>
        <p:spPr>
          <a:xfrm>
            <a:off x="391700" y="2472700"/>
            <a:ext cx="21852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Prior_Revocations_Parole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82"/>
          <p:cNvSpPr txBox="1"/>
          <p:nvPr>
            <p:ph idx="5" type="subTitle"/>
          </p:nvPr>
        </p:nvSpPr>
        <p:spPr>
          <a:xfrm>
            <a:off x="3833875" y="2472725"/>
            <a:ext cx="14319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Dependents</a:t>
            </a:r>
            <a:endParaRPr/>
          </a:p>
        </p:txBody>
      </p:sp>
      <p:sp>
        <p:nvSpPr>
          <p:cNvPr id="684" name="Google Shape;684;p82"/>
          <p:cNvSpPr txBox="1"/>
          <p:nvPr>
            <p:ph idx="6" type="subTitle"/>
          </p:nvPr>
        </p:nvSpPr>
        <p:spPr>
          <a:xfrm>
            <a:off x="6669025" y="2476125"/>
            <a:ext cx="1999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Prior_Arrest_Episodes_Felony</a:t>
            </a:r>
            <a:endParaRPr/>
          </a:p>
        </p:txBody>
      </p:sp>
      <p:sp>
        <p:nvSpPr>
          <p:cNvPr id="685" name="Google Shape;685;p82"/>
          <p:cNvSpPr txBox="1"/>
          <p:nvPr>
            <p:ph idx="1" type="subTitle"/>
          </p:nvPr>
        </p:nvSpPr>
        <p:spPr>
          <a:xfrm>
            <a:off x="700925" y="2833375"/>
            <a:ext cx="16800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Have there been previous violations of parole terms?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3"/>
          <p:cNvSpPr txBox="1"/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Breakdown</a:t>
            </a:r>
            <a:endParaRPr sz="4400"/>
          </a:p>
        </p:txBody>
      </p:sp>
      <p:sp>
        <p:nvSpPr>
          <p:cNvPr id="691" name="Google Shape;691;p83"/>
          <p:cNvSpPr txBox="1"/>
          <p:nvPr/>
        </p:nvSpPr>
        <p:spPr>
          <a:xfrm>
            <a:off x="683100" y="2007625"/>
            <a:ext cx="10950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1</a:t>
            </a:r>
            <a:endParaRPr sz="5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92" name="Google Shape;692;p83"/>
          <p:cNvSpPr txBox="1"/>
          <p:nvPr/>
        </p:nvSpPr>
        <p:spPr>
          <a:xfrm>
            <a:off x="2892488" y="3086100"/>
            <a:ext cx="10950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2</a:t>
            </a:r>
            <a:endParaRPr sz="5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93" name="Google Shape;693;p83"/>
          <p:cNvSpPr txBox="1"/>
          <p:nvPr/>
        </p:nvSpPr>
        <p:spPr>
          <a:xfrm>
            <a:off x="5193412" y="2007625"/>
            <a:ext cx="10614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3</a:t>
            </a:r>
            <a:endParaRPr sz="5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94" name="Google Shape;694;p83"/>
          <p:cNvSpPr txBox="1"/>
          <p:nvPr/>
        </p:nvSpPr>
        <p:spPr>
          <a:xfrm>
            <a:off x="7365875" y="3086100"/>
            <a:ext cx="10950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NO</a:t>
            </a:r>
            <a:endParaRPr sz="5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95" name="Google Shape;695;p83"/>
          <p:cNvSpPr txBox="1"/>
          <p:nvPr>
            <p:ph idx="1" type="subTitle"/>
          </p:nvPr>
        </p:nvSpPr>
        <p:spPr>
          <a:xfrm>
            <a:off x="540000" y="3527280"/>
            <a:ext cx="1381200" cy="8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7724 committed a crime within 1 year of release (29.9%)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96" name="Google Shape;696;p83"/>
          <p:cNvSpPr txBox="1"/>
          <p:nvPr>
            <p:ph idx="2" type="subTitle"/>
          </p:nvPr>
        </p:nvSpPr>
        <p:spPr>
          <a:xfrm>
            <a:off x="2741438" y="2007613"/>
            <a:ext cx="13971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4567 committed a crime within 2 years of release (17.7%)</a:t>
            </a:r>
            <a:endParaRPr/>
          </a:p>
        </p:txBody>
      </p:sp>
      <p:sp>
        <p:nvSpPr>
          <p:cNvPr id="697" name="Google Shape;697;p83"/>
          <p:cNvSpPr txBox="1"/>
          <p:nvPr>
            <p:ph idx="3" type="subTitle"/>
          </p:nvPr>
        </p:nvSpPr>
        <p:spPr>
          <a:xfrm>
            <a:off x="5033500" y="3516524"/>
            <a:ext cx="1381200" cy="11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2613 committed a crime within 3 years of release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(10.1%)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98" name="Google Shape;698;p83"/>
          <p:cNvSpPr txBox="1"/>
          <p:nvPr>
            <p:ph idx="4" type="subTitle"/>
          </p:nvPr>
        </p:nvSpPr>
        <p:spPr>
          <a:xfrm>
            <a:off x="7058400" y="2007625"/>
            <a:ext cx="16284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10,931 did not commit a second crime within 3 years. (42.3%)</a:t>
            </a:r>
            <a:endParaRPr/>
          </a:p>
        </p:txBody>
      </p:sp>
      <p:sp>
        <p:nvSpPr>
          <p:cNvPr id="699" name="Google Shape;699;p83"/>
          <p:cNvSpPr txBox="1"/>
          <p:nvPr>
            <p:ph idx="5" type="subTitle"/>
          </p:nvPr>
        </p:nvSpPr>
        <p:spPr>
          <a:xfrm>
            <a:off x="532050" y="3198780"/>
            <a:ext cx="13971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1st Year</a:t>
            </a:r>
            <a:endParaRPr/>
          </a:p>
        </p:txBody>
      </p:sp>
      <p:sp>
        <p:nvSpPr>
          <p:cNvPr id="700" name="Google Shape;700;p83"/>
          <p:cNvSpPr txBox="1"/>
          <p:nvPr>
            <p:ph idx="6" type="subTitle"/>
          </p:nvPr>
        </p:nvSpPr>
        <p:spPr>
          <a:xfrm>
            <a:off x="2749388" y="1724288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2nd Year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83"/>
          <p:cNvSpPr txBox="1"/>
          <p:nvPr>
            <p:ph idx="7" type="subTitle"/>
          </p:nvPr>
        </p:nvSpPr>
        <p:spPr>
          <a:xfrm>
            <a:off x="5033512" y="3201351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3rd Year</a:t>
            </a:r>
            <a:endParaRPr/>
          </a:p>
        </p:txBody>
      </p:sp>
      <p:sp>
        <p:nvSpPr>
          <p:cNvPr id="702" name="Google Shape;702;p83"/>
          <p:cNvSpPr txBox="1"/>
          <p:nvPr>
            <p:ph idx="8" type="subTitle"/>
          </p:nvPr>
        </p:nvSpPr>
        <p:spPr>
          <a:xfrm>
            <a:off x="7222775" y="1765255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Never</a:t>
            </a:r>
            <a:endParaRPr/>
          </a:p>
        </p:txBody>
      </p:sp>
      <p:sp>
        <p:nvSpPr>
          <p:cNvPr id="703" name="Google Shape;703;p83"/>
          <p:cNvSpPr txBox="1"/>
          <p:nvPr/>
        </p:nvSpPr>
        <p:spPr>
          <a:xfrm>
            <a:off x="87500" y="4637900"/>
            <a:ext cx="56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*right skew</a:t>
            </a:r>
            <a:endParaRPr sz="1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4"/>
          <p:cNvSpPr txBox="1"/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Pre-processing</a:t>
            </a:r>
            <a:endParaRPr/>
          </a:p>
        </p:txBody>
      </p:sp>
      <p:sp>
        <p:nvSpPr>
          <p:cNvPr id="709" name="Google Shape;709;p84"/>
          <p:cNvSpPr txBox="1"/>
          <p:nvPr>
            <p:ph idx="2" type="title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5"/>
          <p:cNvSpPr txBox="1"/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Pre-Processing</a:t>
            </a:r>
            <a:endParaRPr/>
          </a:p>
        </p:txBody>
      </p:sp>
      <p:sp>
        <p:nvSpPr>
          <p:cNvPr id="715" name="Google Shape;715;p85"/>
          <p:cNvSpPr txBox="1"/>
          <p:nvPr/>
        </p:nvSpPr>
        <p:spPr>
          <a:xfrm>
            <a:off x="457200" y="1733725"/>
            <a:ext cx="784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1</a:t>
            </a:r>
            <a:endParaRPr sz="3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16" name="Google Shape;716;p85"/>
          <p:cNvSpPr txBox="1"/>
          <p:nvPr/>
        </p:nvSpPr>
        <p:spPr>
          <a:xfrm>
            <a:off x="2548551" y="1736455"/>
            <a:ext cx="784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2</a:t>
            </a:r>
            <a:endParaRPr sz="3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17" name="Google Shape;717;p85"/>
          <p:cNvSpPr txBox="1"/>
          <p:nvPr/>
        </p:nvSpPr>
        <p:spPr>
          <a:xfrm>
            <a:off x="4618345" y="1727733"/>
            <a:ext cx="784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3</a:t>
            </a:r>
            <a:endParaRPr sz="3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18" name="Google Shape;718;p85"/>
          <p:cNvSpPr txBox="1"/>
          <p:nvPr/>
        </p:nvSpPr>
        <p:spPr>
          <a:xfrm>
            <a:off x="6684933" y="1732465"/>
            <a:ext cx="784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4</a:t>
            </a:r>
            <a:endParaRPr sz="3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grpSp>
        <p:nvGrpSpPr>
          <p:cNvPr id="719" name="Google Shape;719;p85"/>
          <p:cNvGrpSpPr/>
          <p:nvPr/>
        </p:nvGrpSpPr>
        <p:grpSpPr>
          <a:xfrm>
            <a:off x="3474461" y="2151756"/>
            <a:ext cx="324133" cy="420796"/>
            <a:chOff x="-3462150" y="2046625"/>
            <a:chExt cx="224500" cy="291450"/>
          </a:xfrm>
        </p:grpSpPr>
        <p:sp>
          <p:nvSpPr>
            <p:cNvPr id="720" name="Google Shape;720;p85"/>
            <p:cNvSpPr/>
            <p:nvPr/>
          </p:nvSpPr>
          <p:spPr>
            <a:xfrm>
              <a:off x="-3425125" y="2253000"/>
              <a:ext cx="51225" cy="50425"/>
            </a:xfrm>
            <a:custGeom>
              <a:rect b="b" l="l" r="r" t="t"/>
              <a:pathLst>
                <a:path extrusionOk="0" h="2017" w="2049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85"/>
            <p:cNvSpPr/>
            <p:nvPr/>
          </p:nvSpPr>
          <p:spPr>
            <a:xfrm>
              <a:off x="-3425125" y="2116725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85"/>
            <p:cNvSpPr/>
            <p:nvPr/>
          </p:nvSpPr>
          <p:spPr>
            <a:xfrm>
              <a:off x="-3425125" y="2185250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85"/>
            <p:cNvSpPr/>
            <p:nvPr/>
          </p:nvSpPr>
          <p:spPr>
            <a:xfrm>
              <a:off x="-3462150" y="2046625"/>
              <a:ext cx="224500" cy="291450"/>
            </a:xfrm>
            <a:custGeom>
              <a:rect b="b" l="l" r="r" t="t"/>
              <a:pathLst>
                <a:path extrusionOk="0" h="11658" w="898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85"/>
            <p:cNvSpPr/>
            <p:nvPr/>
          </p:nvSpPr>
          <p:spPr>
            <a:xfrm>
              <a:off x="-3358175" y="2133275"/>
              <a:ext cx="86650" cy="18125"/>
            </a:xfrm>
            <a:custGeom>
              <a:rect b="b" l="l" r="r" t="t"/>
              <a:pathLst>
                <a:path extrusionOk="0" h="725" w="3466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85"/>
            <p:cNvSpPr/>
            <p:nvPr/>
          </p:nvSpPr>
          <p:spPr>
            <a:xfrm>
              <a:off x="-3358175" y="2201800"/>
              <a:ext cx="86650" cy="17350"/>
            </a:xfrm>
            <a:custGeom>
              <a:rect b="b" l="l" r="r" t="t"/>
              <a:pathLst>
                <a:path extrusionOk="0" h="694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85"/>
            <p:cNvSpPr/>
            <p:nvPr/>
          </p:nvSpPr>
          <p:spPr>
            <a:xfrm>
              <a:off x="-3358175" y="2270325"/>
              <a:ext cx="86650" cy="18125"/>
            </a:xfrm>
            <a:custGeom>
              <a:rect b="b" l="l" r="r" t="t"/>
              <a:pathLst>
                <a:path extrusionOk="0" h="725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" name="Google Shape;727;p85"/>
          <p:cNvGrpSpPr/>
          <p:nvPr/>
        </p:nvGrpSpPr>
        <p:grpSpPr>
          <a:xfrm>
            <a:off x="7557996" y="2151189"/>
            <a:ext cx="420796" cy="421914"/>
            <a:chOff x="-1333200" y="2770450"/>
            <a:chExt cx="291450" cy="292225"/>
          </a:xfrm>
        </p:grpSpPr>
        <p:sp>
          <p:nvSpPr>
            <p:cNvPr id="728" name="Google Shape;728;p85"/>
            <p:cNvSpPr/>
            <p:nvPr/>
          </p:nvSpPr>
          <p:spPr>
            <a:xfrm>
              <a:off x="-1299325" y="2808250"/>
              <a:ext cx="222925" cy="134725"/>
            </a:xfrm>
            <a:custGeom>
              <a:rect b="b" l="l" r="r" t="t"/>
              <a:pathLst>
                <a:path extrusionOk="0" h="5389" w="8917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85"/>
            <p:cNvSpPr/>
            <p:nvPr/>
          </p:nvSpPr>
          <p:spPr>
            <a:xfrm>
              <a:off x="-1333200" y="2770450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0" name="Google Shape;730;p85"/>
          <p:cNvSpPr/>
          <p:nvPr/>
        </p:nvSpPr>
        <p:spPr>
          <a:xfrm>
            <a:off x="5569620" y="2151462"/>
            <a:ext cx="440106" cy="421373"/>
          </a:xfrm>
          <a:custGeom>
            <a:rect b="b" l="l" r="r" t="t"/>
            <a:pathLst>
              <a:path extrusionOk="0" h="11674" w="12193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1" name="Google Shape;731;p85"/>
          <p:cNvGrpSpPr/>
          <p:nvPr/>
        </p:nvGrpSpPr>
        <p:grpSpPr>
          <a:xfrm>
            <a:off x="1351900" y="2151185"/>
            <a:ext cx="420796" cy="421914"/>
            <a:chOff x="-2060175" y="2768875"/>
            <a:chExt cx="291450" cy="292225"/>
          </a:xfrm>
        </p:grpSpPr>
        <p:sp>
          <p:nvSpPr>
            <p:cNvPr id="732" name="Google Shape;732;p85"/>
            <p:cNvSpPr/>
            <p:nvPr/>
          </p:nvSpPr>
          <p:spPr>
            <a:xfrm>
              <a:off x="-2060175" y="2768875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85"/>
            <p:cNvSpPr/>
            <p:nvPr/>
          </p:nvSpPr>
          <p:spPr>
            <a:xfrm>
              <a:off x="-2008975" y="2855525"/>
              <a:ext cx="189050" cy="84500"/>
            </a:xfrm>
            <a:custGeom>
              <a:rect b="b" l="l" r="r" t="t"/>
              <a:pathLst>
                <a:path extrusionOk="0" h="3380" w="7562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4" name="Google Shape;734;p85"/>
          <p:cNvSpPr txBox="1"/>
          <p:nvPr>
            <p:ph idx="1" type="subTitle"/>
          </p:nvPr>
        </p:nvSpPr>
        <p:spPr>
          <a:xfrm>
            <a:off x="871700" y="2932300"/>
            <a:ext cx="1365600" cy="8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Filled in missing values</a:t>
            </a:r>
            <a:endParaRPr/>
          </a:p>
        </p:txBody>
      </p:sp>
      <p:sp>
        <p:nvSpPr>
          <p:cNvPr id="735" name="Google Shape;735;p85"/>
          <p:cNvSpPr txBox="1"/>
          <p:nvPr>
            <p:ph idx="2" type="subTitle"/>
          </p:nvPr>
        </p:nvSpPr>
        <p:spPr>
          <a:xfrm>
            <a:off x="2702251" y="2914675"/>
            <a:ext cx="18699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Created a derived class attribute from 4 potential classes</a:t>
            </a:r>
            <a:endParaRPr/>
          </a:p>
        </p:txBody>
      </p:sp>
      <p:sp>
        <p:nvSpPr>
          <p:cNvPr id="736" name="Google Shape;736;p85"/>
          <p:cNvSpPr txBox="1"/>
          <p:nvPr>
            <p:ph idx="3" type="subTitle"/>
          </p:nvPr>
        </p:nvSpPr>
        <p:spPr>
          <a:xfrm>
            <a:off x="4874576" y="2911575"/>
            <a:ext cx="17160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Normalized quantitative variables + attribute alterations</a:t>
            </a:r>
            <a:endParaRPr/>
          </a:p>
        </p:txBody>
      </p:sp>
      <p:sp>
        <p:nvSpPr>
          <p:cNvPr id="737" name="Google Shape;737;p85"/>
          <p:cNvSpPr txBox="1"/>
          <p:nvPr>
            <p:ph idx="4" type="subTitle"/>
          </p:nvPr>
        </p:nvSpPr>
        <p:spPr>
          <a:xfrm>
            <a:off x="7080700" y="2906381"/>
            <a:ext cx="13971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Created Test/Train split</a:t>
            </a:r>
            <a:endParaRPr/>
          </a:p>
        </p:txBody>
      </p:sp>
      <p:sp>
        <p:nvSpPr>
          <p:cNvPr id="738" name="Google Shape;738;p85"/>
          <p:cNvSpPr txBox="1"/>
          <p:nvPr>
            <p:ph idx="5" type="subTitle"/>
          </p:nvPr>
        </p:nvSpPr>
        <p:spPr>
          <a:xfrm>
            <a:off x="871700" y="2603800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Missing Values</a:t>
            </a:r>
            <a:endParaRPr/>
          </a:p>
        </p:txBody>
      </p:sp>
      <p:sp>
        <p:nvSpPr>
          <p:cNvPr id="739" name="Google Shape;739;p85"/>
          <p:cNvSpPr txBox="1"/>
          <p:nvPr>
            <p:ph idx="6" type="subTitle"/>
          </p:nvPr>
        </p:nvSpPr>
        <p:spPr>
          <a:xfrm>
            <a:off x="2957400" y="2596675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Derived Class</a:t>
            </a:r>
            <a:endParaRPr/>
          </a:p>
        </p:txBody>
      </p:sp>
      <p:sp>
        <p:nvSpPr>
          <p:cNvPr id="740" name="Google Shape;740;p85"/>
          <p:cNvSpPr txBox="1"/>
          <p:nvPr>
            <p:ph idx="7" type="subTitle"/>
          </p:nvPr>
        </p:nvSpPr>
        <p:spPr>
          <a:xfrm>
            <a:off x="4778913" y="2596400"/>
            <a:ext cx="1906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Normalizing+Changing</a:t>
            </a:r>
            <a:endParaRPr/>
          </a:p>
        </p:txBody>
      </p:sp>
      <p:sp>
        <p:nvSpPr>
          <p:cNvPr id="741" name="Google Shape;741;p85"/>
          <p:cNvSpPr txBox="1"/>
          <p:nvPr>
            <p:ph idx="8" type="subTitle"/>
          </p:nvPr>
        </p:nvSpPr>
        <p:spPr>
          <a:xfrm>
            <a:off x="7094798" y="2593780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Test/Train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ch Startup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